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68" r:id="rId3"/>
    <p:sldId id="257" r:id="rId4"/>
    <p:sldId id="258" r:id="rId5"/>
    <p:sldId id="259" r:id="rId6"/>
    <p:sldId id="260" r:id="rId7"/>
    <p:sldId id="261" r:id="rId8"/>
    <p:sldId id="262" r:id="rId9"/>
    <p:sldId id="267" r:id="rId10"/>
    <p:sldId id="264" r:id="rId11"/>
    <p:sldId id="265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80000"/>
    <a:srgbClr val="C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94660"/>
  </p:normalViewPr>
  <p:slideViewPr>
    <p:cSldViewPr snapToGrid="0">
      <p:cViewPr varScale="1">
        <p:scale>
          <a:sx n="70" d="100"/>
          <a:sy n="70" d="100"/>
        </p:scale>
        <p:origin x="525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07C523E-CC13-16CE-A09B-0514D98C30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0B992C4F-1CBB-3DE7-8965-BE0086A44D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5FD2C71-4F10-6306-2BD3-0B35DC66D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37DBD-C2E4-4D49-A0B3-E1F451C4D153}" type="datetimeFigureOut">
              <a:rPr lang="pl-PL" smtClean="0"/>
              <a:t>17.10.2026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9610C17-64D7-3D36-ABA1-D33A584FD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D0FD729-B849-9EF9-55E0-F70218881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A5383-8A45-4B27-A1B8-5D7FF367CD7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51188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7384703-CDB6-7474-020F-E0A5A41A1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4E09352-A0B9-8755-B80E-BDD6CF0BC6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C2A918C-62AF-B99D-2953-51F09A7B03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37DBD-C2E4-4D49-A0B3-E1F451C4D153}" type="datetimeFigureOut">
              <a:rPr lang="pl-PL" smtClean="0"/>
              <a:t>17.10.2026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F1E8ECA-A3C7-E84B-6F81-286A0ED50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5B1A72B-56F7-D44F-87E1-C8523D4BE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A5383-8A45-4B27-A1B8-5D7FF367CD7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27463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AA3DE1A-20DB-A77A-99E8-0932E91EE4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33A0096-4053-FDCF-B4F2-9E99E34EA4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B58AC46-9F46-0D77-CB7D-C1E7E80726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37DBD-C2E4-4D49-A0B3-E1F451C4D153}" type="datetimeFigureOut">
              <a:rPr lang="pl-PL" smtClean="0"/>
              <a:t>17.10.2026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98092DC-6068-2D51-AA8D-E2958BED4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ABB1E99-355E-DC47-6248-6890F17B1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A5383-8A45-4B27-A1B8-5D7FF367CD7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206391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C5757F4-A92E-FABE-A808-68037128B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B5E9664-F983-9784-6FAC-A8819BE131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BE9CFC49-49D1-46D6-8CAD-5B62A5B2ED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35E4ADF-D2AA-AFFF-5CA2-899A5B9096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37DBD-C2E4-4D49-A0B3-E1F451C4D153}" type="datetimeFigureOut">
              <a:rPr lang="pl-PL" smtClean="0"/>
              <a:t>17.10.2026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B0F15925-D09A-DA37-3332-4BD4C6A31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5DE48EEC-6554-CE4F-BA71-565480F14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A5383-8A45-4B27-A1B8-5D7FF367CD7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7921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ED5022E-5106-F36E-7110-ADD0A6465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B4E7BA0F-5E65-AB6E-506B-78C968EBB3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5FC9150-4633-5986-C16C-45D7B5A310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81E6A6F7-0CA4-437D-0AE4-2F41418281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6E367131-3120-1C9E-84D4-1A5DB415FE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4AF1A4E7-A8C2-48F3-4851-33A43822B0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37DBD-C2E4-4D49-A0B3-E1F451C4D153}" type="datetimeFigureOut">
              <a:rPr lang="pl-PL" smtClean="0"/>
              <a:t>17.10.2026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F5C0D042-FD39-047B-8F08-1127CDD66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A747F560-04E9-03EC-F676-EAC4270D1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A5383-8A45-4B27-A1B8-5D7FF367CD7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38884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92F706B-3F26-0209-A479-9485554AF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6B2F823E-4F0A-7781-26F8-A65568832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37DBD-C2E4-4D49-A0B3-E1F451C4D153}" type="datetimeFigureOut">
              <a:rPr lang="pl-PL" smtClean="0"/>
              <a:t>17.10.2026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C968D535-7034-98BC-D413-284D1D272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215EC792-79F2-A958-A1D9-67603AB42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A5383-8A45-4B27-A1B8-5D7FF367CD7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19851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48DE2F23-D7E7-DE55-7490-A17D8D2BD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37DBD-C2E4-4D49-A0B3-E1F451C4D153}" type="datetimeFigureOut">
              <a:rPr lang="pl-PL" smtClean="0"/>
              <a:t>17.10.2026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35336383-DD0C-AD2F-A177-30666825E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A94A7E6-819C-4761-A871-5A40ED23D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A5383-8A45-4B27-A1B8-5D7FF367CD7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9421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CD0CC72-3756-6166-B36D-6BD83C94D2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88EC908-1D35-C67F-48D6-9141852AED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E8202E6B-78FB-6CBB-7208-EDE79A6A5E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EBE180E-DC92-9488-B3EF-75CA69A54B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37DBD-C2E4-4D49-A0B3-E1F451C4D153}" type="datetimeFigureOut">
              <a:rPr lang="pl-PL" smtClean="0"/>
              <a:t>17.10.2026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D4969C95-383E-F0CF-48D4-FC0894C81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D1B1A929-BE46-6159-08BF-19F1B59A7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A5383-8A45-4B27-A1B8-5D7FF367CD7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84743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4C616C1-16F1-CA32-D1C1-698C034992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807DFE9D-D3CC-EAC7-9BCB-DEAAC1659C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8E718D95-73D1-BE6F-E4F4-A4B1A2D4AB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B611F5AD-7839-5B2A-00B5-6D4383765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37DBD-C2E4-4D49-A0B3-E1F451C4D153}" type="datetimeFigureOut">
              <a:rPr lang="pl-PL" smtClean="0"/>
              <a:t>17.10.2026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5408F102-1192-98A7-E76E-45C46CC0B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23E1C57D-8DC1-EF37-894A-7F3E72F36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A5383-8A45-4B27-A1B8-5D7FF367CD7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77758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DC0E7A1-4CCC-1D6A-ACDD-8F36FD3A9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C5062DC0-EE7E-176A-2BA2-7929CE46C7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0730E3C-FB9F-EC26-67DF-DADCAF8AE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37DBD-C2E4-4D49-A0B3-E1F451C4D153}" type="datetimeFigureOut">
              <a:rPr lang="pl-PL" smtClean="0"/>
              <a:t>17.10.2026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DC27AD8-EFB6-E9FB-5098-9A866ABD2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89140BA-8E7E-945E-CB38-F4538A90D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A5383-8A45-4B27-A1B8-5D7FF367CD7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04989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EE19BE05-E262-BE97-A994-B401E6EFD9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C8C5F4D2-D532-89A8-6FC0-93C226FBEB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8207CD2-5495-1182-DA9D-1413C9FEC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37DBD-C2E4-4D49-A0B3-E1F451C4D153}" type="datetimeFigureOut">
              <a:rPr lang="pl-PL" smtClean="0"/>
              <a:t>17.10.2026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76A29C3-A35D-A97B-FF6A-C516BD627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2DEE0E5-7D23-401C-1C4A-121F91506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A5383-8A45-4B27-A1B8-5D7FF367CD7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1239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EDDAA135-7DD5-1455-C54A-EF8B1CA12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D2F04238-0488-B91F-36C6-C3128D7D9C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20978B3-C1B3-2DE3-15BF-99520C5C75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9537DBD-C2E4-4D49-A0B3-E1F451C4D153}" type="datetimeFigureOut">
              <a:rPr lang="pl-PL" smtClean="0"/>
              <a:t>17.10.2026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B21A639-17A4-AC89-B7B3-152A793FEB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B256421-0992-E85B-DE2D-0FD26BDB65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5A5383-8A45-4B27-A1B8-5D7FF367CD7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25363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g"/><Relationship Id="rId7" Type="http://schemas.openxmlformats.org/officeDocument/2006/relationships/image" Target="../media/image24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7" Type="http://schemas.openxmlformats.org/officeDocument/2006/relationships/image" Target="../media/image23.jp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g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g"/><Relationship Id="rId4" Type="http://schemas.openxmlformats.org/officeDocument/2006/relationships/image" Target="../media/image23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g"/><Relationship Id="rId4" Type="http://schemas.openxmlformats.org/officeDocument/2006/relationships/image" Target="../media/image23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8B20AF56-23FF-BD2C-B93C-18E4EEB0A53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8" b="42377"/>
          <a:stretch>
            <a:fillRect/>
          </a:stretch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F28DCB39-2F5B-B2D4-A44D-3AB00A4598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pl-PL">
                <a:solidFill>
                  <a:srgbClr val="FFFFFF"/>
                </a:solidFill>
                <a:latin typeface="Aptos Black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„We are the same despite our differences” </a:t>
            </a:r>
            <a:br>
              <a:rPr lang="pl-PL">
                <a:solidFill>
                  <a:srgbClr val="FFFFFF"/>
                </a:solidFill>
                <a:latin typeface="Aptos Black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</a:br>
            <a:r>
              <a:rPr lang="pl-PL">
                <a:solidFill>
                  <a:srgbClr val="FFFFFF"/>
                </a:solidFill>
                <a:latin typeface="Aptos Black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2025-2026</a:t>
            </a:r>
          </a:p>
        </p:txBody>
      </p:sp>
    </p:spTree>
    <p:extLst>
      <p:ext uri="{BB962C8B-B14F-4D97-AF65-F5344CB8AC3E}">
        <p14:creationId xmlns:p14="http://schemas.microsoft.com/office/powerpoint/2010/main" val="32619221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4C7DB13-EC2B-21AE-BC64-BB37A409B0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4EE1C39-1616-3A9C-A1F1-278DB8259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Obraz 4" descr="Obraz zawierający na wolnym powietrzu, niebo, woda, plaża&#10;&#10;Zawartość wygenerowana przez AI może być niepoprawna.">
            <a:extLst>
              <a:ext uri="{FF2B5EF4-FFF2-40B4-BE49-F238E27FC236}">
                <a16:creationId xmlns:a16="http://schemas.microsoft.com/office/drawing/2014/main" id="{14E6DF43-1EAD-BE25-2A86-0E14C14F845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43" r="-1" b="2438"/>
          <a:stretch>
            <a:fillRect/>
          </a:stretch>
        </p:blipFill>
        <p:spPr>
          <a:xfrm>
            <a:off x="3070" y="0"/>
            <a:ext cx="12188930" cy="6857990"/>
          </a:xfrm>
          <a:prstGeom prst="rect">
            <a:avLst/>
          </a:prstGeom>
        </p:spPr>
      </p:pic>
      <p:sp>
        <p:nvSpPr>
          <p:cNvPr id="3" name="Podtytuł 2">
            <a:extLst>
              <a:ext uri="{FF2B5EF4-FFF2-40B4-BE49-F238E27FC236}">
                <a16:creationId xmlns:a16="http://schemas.microsoft.com/office/drawing/2014/main" id="{6285923D-C019-19AC-D6AC-1D5445959E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7048" y="1892803"/>
            <a:ext cx="9144000" cy="1536192"/>
          </a:xfrm>
        </p:spPr>
        <p:txBody>
          <a:bodyPr>
            <a:normAutofit/>
          </a:bodyPr>
          <a:lstStyle/>
          <a:p>
            <a:r>
              <a:rPr lang="pl-PL" sz="10000" dirty="0">
                <a:solidFill>
                  <a:schemeClr val="accent2">
                    <a:lumMod val="75000"/>
                  </a:schemeClr>
                </a:solidFill>
                <a:latin typeface="Amasis MT Pro Black" panose="020F0502020204030204" pitchFamily="18" charset="-18"/>
              </a:rPr>
              <a:t>Turkey </a:t>
            </a:r>
            <a:r>
              <a:rPr lang="pl-PL" sz="10000" dirty="0" err="1">
                <a:solidFill>
                  <a:schemeClr val="accent2">
                    <a:lumMod val="75000"/>
                  </a:schemeClr>
                </a:solidFill>
                <a:latin typeface="Amasis MT Pro Black" panose="020F0502020204030204" pitchFamily="18" charset="-18"/>
              </a:rPr>
              <a:t>trip</a:t>
            </a:r>
            <a:endParaRPr lang="pl-PL" sz="10000" dirty="0">
              <a:solidFill>
                <a:schemeClr val="accent2">
                  <a:lumMod val="75000"/>
                </a:schemeClr>
              </a:solidFill>
              <a:latin typeface="Amasis MT Pro Black" panose="020F0502020204030204" pitchFamily="18" charset="-18"/>
            </a:endParaRP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691C05E6-5289-797E-1F3D-ED7F973E3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368623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0647FD3D-1F89-B98D-388F-EE7811CB4FF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auto">
          <a:xfrm>
            <a:off x="1473437" y="1137855"/>
            <a:ext cx="9242055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lang="pl-PL" altLang="pl-PL" sz="7200" dirty="0">
                <a:solidFill>
                  <a:schemeClr val="bg1"/>
                </a:solidFill>
              </a:rPr>
            </a:br>
            <a:br>
              <a:rPr kumimoji="0" lang="pl-PL" altLang="pl-PL" sz="7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</a:br>
            <a:r>
              <a:rPr kumimoji="0" lang="pl-PL" altLang="pl-PL" sz="7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13-18.10.2025</a:t>
            </a:r>
          </a:p>
        </p:txBody>
      </p:sp>
    </p:spTree>
    <p:extLst>
      <p:ext uri="{BB962C8B-B14F-4D97-AF65-F5344CB8AC3E}">
        <p14:creationId xmlns:p14="http://schemas.microsoft.com/office/powerpoint/2010/main" val="24427568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0631C49B-4352-77A3-4731-7201EDB78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pPr algn="ctr"/>
            <a:r>
              <a:rPr lang="pl-PL" sz="7200" dirty="0" err="1"/>
              <a:t>Sunday</a:t>
            </a:r>
            <a:endParaRPr lang="pl-PL" sz="7200" dirty="0"/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3FB2566-0291-F8B8-CE1F-C9DB4CDB2A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200"/>
              <a:t>On Sunday evening we arrived in Mersin and met with people we were staying with</a:t>
            </a:r>
          </a:p>
        </p:txBody>
      </p:sp>
      <p:pic>
        <p:nvPicPr>
          <p:cNvPr id="5" name="Obraz 4" descr="Obraz zawierający na wolnym powietrzu, niebo, budynek, Wieżowiec&#10;&#10;Zawartość wygenerowana przez AI może być niepoprawna.">
            <a:extLst>
              <a:ext uri="{FF2B5EF4-FFF2-40B4-BE49-F238E27FC236}">
                <a16:creationId xmlns:a16="http://schemas.microsoft.com/office/drawing/2014/main" id="{E0C79C09-F15D-2C99-D007-DF1EDD97CE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33" r="5640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213374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9">
            <a:extLst>
              <a:ext uri="{FF2B5EF4-FFF2-40B4-BE49-F238E27FC236}">
                <a16:creationId xmlns:a16="http://schemas.microsoft.com/office/drawing/2014/main" id="{870A1295-61BC-4214-AA3E-D39667302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306802A0-4383-6D29-8B71-98346FF9A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5116529"/>
            <a:ext cx="10592174" cy="1000655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en-US" sz="7200" dirty="0">
                <a:solidFill>
                  <a:schemeClr val="tx2"/>
                </a:solidFill>
              </a:rPr>
              <a:t>Monday</a:t>
            </a:r>
          </a:p>
        </p:txBody>
      </p:sp>
      <p:pic>
        <p:nvPicPr>
          <p:cNvPr id="5" name="Obraz 4" descr="Obraz zawierający tekst, w pomieszczeniu, ściana, osoba&#10;&#10;Zawartość wygenerowana przez AI może być niepoprawna.">
            <a:extLst>
              <a:ext uri="{FF2B5EF4-FFF2-40B4-BE49-F238E27FC236}">
                <a16:creationId xmlns:a16="http://schemas.microsoft.com/office/drawing/2014/main" id="{30E6C2A0-6829-A4E2-31BD-E530B66B8A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490"/>
          <a:stretch>
            <a:fillRect/>
          </a:stretch>
        </p:blipFill>
        <p:spPr>
          <a:xfrm>
            <a:off x="-1" y="10"/>
            <a:ext cx="12192001" cy="4201449"/>
          </a:xfrm>
          <a:prstGeom prst="rect">
            <a:avLst/>
          </a:prstGeom>
        </p:spPr>
      </p:pic>
      <p:grpSp>
        <p:nvGrpSpPr>
          <p:cNvPr id="18" name="Group 11">
            <a:extLst>
              <a:ext uri="{FF2B5EF4-FFF2-40B4-BE49-F238E27FC236}">
                <a16:creationId xmlns:a16="http://schemas.microsoft.com/office/drawing/2014/main" id="{0B139475-2B26-4CA9-9413-DE741E49F7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16C6BF63-6277-4C39-BE5D-3C341662CE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EA3BAD9-C130-4A9C-9086-20D132A6CF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587D38B-9E07-4A8B-B285-5FEBF6A60D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EF4DD4B-217B-4346-A2B8-4327936399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17C4299-5DB7-57A8-5767-1C9A0D14DC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4580785"/>
            <a:ext cx="9416898" cy="484374"/>
          </a:xfrm>
        </p:spPr>
        <p:txBody>
          <a:bodyPr vert="horz" lIns="91440" tIns="45720" rIns="91440" bIns="45720" rtlCol="0" anchor="b">
            <a:no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chemeClr val="tx2"/>
                </a:solidFill>
              </a:rPr>
              <a:t>We went to the school to talk about integration, school and education system in our countries.</a:t>
            </a:r>
          </a:p>
        </p:txBody>
      </p:sp>
    </p:spTree>
    <p:extLst>
      <p:ext uri="{BB962C8B-B14F-4D97-AF65-F5344CB8AC3E}">
        <p14:creationId xmlns:p14="http://schemas.microsoft.com/office/powerpoint/2010/main" val="3231814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54">
            <a:extLst>
              <a:ext uri="{FF2B5EF4-FFF2-40B4-BE49-F238E27FC236}">
                <a16:creationId xmlns:a16="http://schemas.microsoft.com/office/drawing/2014/main" id="{398F3DEE-0E56-499F-AFAE-C2DA7C2C8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Obraz 8" descr="Obraz zawierający w pomieszczeniu, budynek, przejście, czerwony&#10;&#10;Zawartość wygenerowana przez AI może być niepoprawna.">
            <a:extLst>
              <a:ext uri="{FF2B5EF4-FFF2-40B4-BE49-F238E27FC236}">
                <a16:creationId xmlns:a16="http://schemas.microsoft.com/office/drawing/2014/main" id="{ED08437C-D046-EF55-B2D4-6E04DB78E3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34" r="7187" b="2"/>
          <a:stretch>
            <a:fillRect/>
          </a:stretch>
        </p:blipFill>
        <p:spPr>
          <a:xfrm>
            <a:off x="-2" y="10"/>
            <a:ext cx="4056982" cy="4469306"/>
          </a:xfrm>
          <a:prstGeom prst="rect">
            <a:avLst/>
          </a:prstGeom>
        </p:spPr>
      </p:pic>
      <p:pic>
        <p:nvPicPr>
          <p:cNvPr id="7" name="Obraz 6" descr="Obraz zawierający miejsce modłów, Święte miejsca, w pomieszczeniu, kaplica&#10;&#10;Zawartość wygenerowana przez AI może być niepoprawna.">
            <a:extLst>
              <a:ext uri="{FF2B5EF4-FFF2-40B4-BE49-F238E27FC236}">
                <a16:creationId xmlns:a16="http://schemas.microsoft.com/office/drawing/2014/main" id="{FA07C399-27FE-38B4-62B6-DB1F4EEFD0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22" r="2" b="14931"/>
          <a:stretch>
            <a:fillRect/>
          </a:stretch>
        </p:blipFill>
        <p:spPr>
          <a:xfrm>
            <a:off x="8115283" y="4462444"/>
            <a:ext cx="4076715" cy="2395556"/>
          </a:xfrm>
          <a:prstGeom prst="rect">
            <a:avLst/>
          </a:prstGeom>
        </p:spPr>
      </p:pic>
      <p:pic>
        <p:nvPicPr>
          <p:cNvPr id="5" name="Obraz 4" descr="Obraz zawierający ściana, w pomieszczeniu, aranżacja wnętrz, łazienka&#10;&#10;Zawartość wygenerowana przez AI może być niepoprawna.">
            <a:extLst>
              <a:ext uri="{FF2B5EF4-FFF2-40B4-BE49-F238E27FC236}">
                <a16:creationId xmlns:a16="http://schemas.microsoft.com/office/drawing/2014/main" id="{10678703-F157-9E77-33A1-0C0E4B2AD6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777"/>
          <a:stretch>
            <a:fillRect/>
          </a:stretch>
        </p:blipFill>
        <p:spPr>
          <a:xfrm rot="5400000">
            <a:off x="7918983" y="196298"/>
            <a:ext cx="4469316" cy="4076717"/>
          </a:xfrm>
          <a:prstGeom prst="rect">
            <a:avLst/>
          </a:prstGeom>
        </p:spPr>
      </p:pic>
      <p:pic>
        <p:nvPicPr>
          <p:cNvPr id="10" name="Obraz 9" descr="Obraz zawierający w pomieszczeniu, ubrania, osoba, ściana&#10;&#10;Zawartość wygenerowana przez AI może być niepoprawna.">
            <a:extLst>
              <a:ext uri="{FF2B5EF4-FFF2-40B4-BE49-F238E27FC236}">
                <a16:creationId xmlns:a16="http://schemas.microsoft.com/office/drawing/2014/main" id="{B3C7A7FA-86D3-A10A-1FE2-ECAB6EDB6C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52" r="3" b="6252"/>
          <a:stretch>
            <a:fillRect/>
          </a:stretch>
        </p:blipFill>
        <p:spPr>
          <a:xfrm>
            <a:off x="4056980" y="-1"/>
            <a:ext cx="4063088" cy="4469316"/>
          </a:xfrm>
          <a:prstGeom prst="rect">
            <a:avLst/>
          </a:prstGeom>
        </p:spPr>
      </p:pic>
      <p:sp>
        <p:nvSpPr>
          <p:cNvPr id="57" name="Rectangle 56">
            <a:extLst>
              <a:ext uri="{FF2B5EF4-FFF2-40B4-BE49-F238E27FC236}">
                <a16:creationId xmlns:a16="http://schemas.microsoft.com/office/drawing/2014/main" id="{D4054751-1972-4218-A5AC-06366AB23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4462444"/>
            <a:ext cx="8115290" cy="2395556"/>
          </a:xfrm>
          <a:prstGeom prst="rect">
            <a:avLst/>
          </a:prstGeom>
          <a:gradFill>
            <a:gsLst>
              <a:gs pos="10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53F16F31-4871-4294-AA34-E451DD4CD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664" y="4462444"/>
            <a:ext cx="8115285" cy="2395556"/>
          </a:xfrm>
          <a:prstGeom prst="rect">
            <a:avLst/>
          </a:prstGeom>
          <a:gradFill>
            <a:gsLst>
              <a:gs pos="7000">
                <a:srgbClr val="000000">
                  <a:alpha val="44000"/>
                </a:srgbClr>
              </a:gs>
              <a:gs pos="67000">
                <a:schemeClr val="accent1">
                  <a:lumMod val="75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ABD3FB0A-8C48-462D-82B4-C52CDB3F07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5280991"/>
            <a:ext cx="8115283" cy="1575508"/>
          </a:xfrm>
          <a:prstGeom prst="rect">
            <a:avLst/>
          </a:prstGeom>
          <a:gradFill>
            <a:gsLst>
              <a:gs pos="40000">
                <a:srgbClr val="000000">
                  <a:alpha val="0"/>
                </a:srgbClr>
              </a:gs>
              <a:gs pos="100000">
                <a:schemeClr val="accent1">
                  <a:alpha val="23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328108AA-94C8-667A-4208-FB00D3B37F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608" y="4777524"/>
            <a:ext cx="6863410" cy="111391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7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Tuesday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A62C10B-D670-8793-7828-E646968E2A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904" y="5891437"/>
            <a:ext cx="7591751" cy="534998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>
              <a:buNone/>
            </a:pPr>
            <a:r>
              <a:rPr lang="en-US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We had a trip to a mosque and two catholic churches and visited immigration </a:t>
            </a:r>
            <a:r>
              <a:rPr lang="en-US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centre</a:t>
            </a:r>
            <a:endParaRPr lang="en-US" kern="1200" dirty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63129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FFCDD23B-75C8-427B-BD08-53C8156CD7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Obraz 5" descr="Obraz zawierający na wolnym powietrzu, niebo, woda, plaża&#10;&#10;Zawartość wygenerowana przez AI może być niepoprawna.">
            <a:extLst>
              <a:ext uri="{FF2B5EF4-FFF2-40B4-BE49-F238E27FC236}">
                <a16:creationId xmlns:a16="http://schemas.microsoft.com/office/drawing/2014/main" id="{00EED64A-1468-D7A5-487D-CB53F1E14B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11" r="-1" b="-1"/>
          <a:stretch>
            <a:fillRect/>
          </a:stretch>
        </p:blipFill>
        <p:spPr>
          <a:xfrm>
            <a:off x="-1" y="190"/>
            <a:ext cx="8128855" cy="5291194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AFFC87AC-C919-4FE5-BAC3-39509E001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64" y="5282206"/>
            <a:ext cx="12192264" cy="1163844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11000"/>
                </a:schemeClr>
              </a:gs>
              <a:gs pos="100000">
                <a:srgbClr val="000000">
                  <a:alpha val="77000"/>
                </a:srgbClr>
              </a:gs>
            </a:gsLst>
            <a:lin ang="12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B5E08C4-8CDD-4623-A5B8-E998C6DEE3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5282206"/>
            <a:ext cx="12191998" cy="158648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E009006-F313-1CDB-5135-D044CCFD84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5" y="5635366"/>
            <a:ext cx="7091299" cy="898581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Wednesday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5F33878-D502-4FFA-8ACE-F2AECDB2A2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5282206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D51F552-04EF-9812-BD5F-2E1D5C8EBD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71507" y="5669430"/>
            <a:ext cx="3291839" cy="830453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>
              <a:buNone/>
            </a:pPr>
            <a:r>
              <a:rPr lang="en-US" sz="24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We went to the beach then two sinkholes ,,Hell’’ and ,,Heaven’’ </a:t>
            </a:r>
            <a:r>
              <a:rPr lang="en-US" sz="2400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wich</a:t>
            </a:r>
            <a:r>
              <a:rPr lang="en-US" sz="24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we could enter </a:t>
            </a:r>
          </a:p>
        </p:txBody>
      </p:sp>
      <p:pic>
        <p:nvPicPr>
          <p:cNvPr id="5" name="Obraz 4" descr="Obraz zawierający jaskinia, natura, Formacja, Naciek jaskiniowy&#10;&#10;Zawartość wygenerowana przez AI może być niepoprawna.">
            <a:extLst>
              <a:ext uri="{FF2B5EF4-FFF2-40B4-BE49-F238E27FC236}">
                <a16:creationId xmlns:a16="http://schemas.microsoft.com/office/drawing/2014/main" id="{0C08A6D2-4DDF-AF6C-F403-F9168E98C0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0" b="1"/>
          <a:stretch>
            <a:fillRect/>
          </a:stretch>
        </p:blipFill>
        <p:spPr>
          <a:xfrm rot="5400000">
            <a:off x="7514735" y="614121"/>
            <a:ext cx="5291384" cy="4063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9208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>
            <a:extLst>
              <a:ext uri="{FF2B5EF4-FFF2-40B4-BE49-F238E27FC236}">
                <a16:creationId xmlns:a16="http://schemas.microsoft.com/office/drawing/2014/main" id="{D7A453D2-15D8-4403-815F-291FA16340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8161EA6B-09CA-445B-AB0D-8DF76FA92D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0"/>
            <a:ext cx="12188952" cy="6858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7F85096F-E650-46D6-834C-4054E37702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2075420"/>
            <a:ext cx="12048729" cy="4093306"/>
            <a:chOff x="1" y="2075420"/>
            <a:chExt cx="12048729" cy="4093306"/>
          </a:xfrm>
        </p:grpSpPr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5061BE38-1DAF-49A1-AA3A-7BEB3399C0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F8EFFF24-FCC8-4379-9678-AB33115351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1492E8F9-AD41-4334-B292-1AB0F238D2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474B130F-6E67-4737-BE99-2E32DED071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3139C3CB-D4E4-4316-81BE-6D82DB677A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B156963E-8E83-4807-8E22-2CB7D45F1B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Obraz 4" descr="Obraz zawierający jaskinia, Bursztyn, brązowe, ciemność&#10;&#10;Zawartość wygenerowana przez AI może być niepoprawna.">
            <a:extLst>
              <a:ext uri="{FF2B5EF4-FFF2-40B4-BE49-F238E27FC236}">
                <a16:creationId xmlns:a16="http://schemas.microsoft.com/office/drawing/2014/main" id="{D691DDF3-2EB7-BFD5-F72D-5F2CDFE7AF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171" b="-2"/>
          <a:stretch>
            <a:fillRect/>
          </a:stretch>
        </p:blipFill>
        <p:spPr>
          <a:xfrm rot="5400000">
            <a:off x="808375" y="249204"/>
            <a:ext cx="3133712" cy="3516933"/>
          </a:xfrm>
          <a:prstGeom prst="rect">
            <a:avLst/>
          </a:prstGeom>
        </p:spPr>
      </p:pic>
      <p:grpSp>
        <p:nvGrpSpPr>
          <p:cNvPr id="65" name="Group 64">
            <a:extLst>
              <a:ext uri="{FF2B5EF4-FFF2-40B4-BE49-F238E27FC236}">
                <a16:creationId xmlns:a16="http://schemas.microsoft.com/office/drawing/2014/main" id="{975C268C-D419-4123-9FAD-0E2B7F9EE7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474192" y="584794"/>
            <a:ext cx="304800" cy="429768"/>
            <a:chOff x="215328" y="-46937"/>
            <a:chExt cx="304800" cy="2773841"/>
          </a:xfrm>
        </p:grpSpPr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3A7E309C-A3BD-432E-8CB5-F0B6425281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2F1F621C-4533-4835-ADE2-372F2763A0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8EFC8245-5168-4DAF-930D-09A7BDDA6C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F192ED34-5046-4043-AEF8-2DF7C4806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" name="Obraz 5" descr="Obraz zawierający na wolnym powietrzu, drzewo, niebo, Skała macierzysta&#10;&#10;Zawartość wygenerowana przez AI może być niepoprawna.">
            <a:extLst>
              <a:ext uri="{FF2B5EF4-FFF2-40B4-BE49-F238E27FC236}">
                <a16:creationId xmlns:a16="http://schemas.microsoft.com/office/drawing/2014/main" id="{734CBCAD-06D6-B5A6-97B6-2659487F9A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0" r="23142" b="-2"/>
          <a:stretch>
            <a:fillRect/>
          </a:stretch>
        </p:blipFill>
        <p:spPr>
          <a:xfrm rot="5400000">
            <a:off x="4475799" y="249183"/>
            <a:ext cx="3133669" cy="3516933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B8114C98-A349-4111-A123-E8EAB86ABE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438146" y="1042605"/>
            <a:ext cx="2796461" cy="71125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670FB431-AE18-414D-92F4-1D12D1991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59539" y="317578"/>
            <a:ext cx="548640" cy="549007"/>
            <a:chOff x="7029447" y="3514725"/>
            <a:chExt cx="1285875" cy="549007"/>
          </a:xfrm>
        </p:grpSpPr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24467063-D74E-4D42-8790-B9F6D69584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A1D19BAC-1681-47BC-AAF5-92FAFFF6F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94347C2B-E846-452C-97AA-7E254FC1CE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10EA2B35-7959-4C2A-84AA-FF5D94FEDE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Obraz 7" descr="Obraz zawierający jaskinia, ziemia, skała, natura&#10;&#10;Zawartość wygenerowana przez AI może być niepoprawna.">
            <a:extLst>
              <a:ext uri="{FF2B5EF4-FFF2-40B4-BE49-F238E27FC236}">
                <a16:creationId xmlns:a16="http://schemas.microsoft.com/office/drawing/2014/main" id="{2C0DBA08-2186-2A81-6D79-7D7C7BAD82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10" r="983" b="-1"/>
          <a:stretch>
            <a:fillRect/>
          </a:stretch>
        </p:blipFill>
        <p:spPr>
          <a:xfrm>
            <a:off x="7951569" y="440815"/>
            <a:ext cx="3516933" cy="3128715"/>
          </a:xfrm>
          <a:prstGeom prst="rect">
            <a:avLst/>
          </a:prstGeom>
        </p:spPr>
      </p:pic>
      <p:sp>
        <p:nvSpPr>
          <p:cNvPr id="79" name="Rectangle 78">
            <a:extLst>
              <a:ext uri="{FF2B5EF4-FFF2-40B4-BE49-F238E27FC236}">
                <a16:creationId xmlns:a16="http://schemas.microsoft.com/office/drawing/2014/main" id="{E2D3D3F2-ABBB-4453-B1C5-1BEBF7E4D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6140785"/>
            <a:ext cx="6095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8214E4A5-A0D2-42C4-8D14-D2A7E495F0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16345" y="5940560"/>
            <a:ext cx="1285875" cy="549007"/>
            <a:chOff x="7029447" y="3514725"/>
            <a:chExt cx="1285875" cy="549007"/>
          </a:xfrm>
        </p:grpSpPr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7494D7A0-6B21-41E8-A7D3-0033BBB79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1E141D7D-32B0-448E-A666-EA8703AFCF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8D87E268-6345-420F-8B97-B37ED0410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35E1622E-7FA6-4760-A2BF-A8105EBF7B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ytuł 1">
            <a:extLst>
              <a:ext uri="{FF2B5EF4-FFF2-40B4-BE49-F238E27FC236}">
                <a16:creationId xmlns:a16="http://schemas.microsoft.com/office/drawing/2014/main" id="{8809D1AD-401F-E8F7-3BED-B45619613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7564" y="4191550"/>
            <a:ext cx="4013818" cy="984489"/>
          </a:xfrm>
          <a:noFill/>
        </p:spPr>
        <p:txBody>
          <a:bodyPr anchor="t">
            <a:noAutofit/>
          </a:bodyPr>
          <a:lstStyle/>
          <a:p>
            <a:pPr algn="ctr"/>
            <a:r>
              <a:rPr lang="pl-PL" sz="7200" dirty="0" err="1">
                <a:solidFill>
                  <a:schemeClr val="bg1"/>
                </a:solidFill>
              </a:rPr>
              <a:t>Thursday</a:t>
            </a:r>
            <a:endParaRPr lang="pl-PL" sz="7200" dirty="0">
              <a:solidFill>
                <a:schemeClr val="bg1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EB905E1-A981-8048-228B-0C21780620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0742" y="5704678"/>
            <a:ext cx="8996010" cy="789315"/>
          </a:xfrm>
          <a:noFill/>
        </p:spPr>
        <p:txBody>
          <a:bodyPr anchor="t">
            <a:noAutofit/>
          </a:bodyPr>
          <a:lstStyle/>
          <a:p>
            <a:pPr marL="0" indent="0">
              <a:buNone/>
            </a:pPr>
            <a:r>
              <a:rPr lang="pl-PL" dirty="0">
                <a:solidFill>
                  <a:schemeClr val="bg1"/>
                </a:solidFill>
              </a:rPr>
              <a:t>We </a:t>
            </a:r>
            <a:r>
              <a:rPr lang="pl-PL" dirty="0" err="1">
                <a:solidFill>
                  <a:schemeClr val="bg1"/>
                </a:solidFill>
              </a:rPr>
              <a:t>visited</a:t>
            </a:r>
            <a:r>
              <a:rPr lang="pl-PL" dirty="0">
                <a:solidFill>
                  <a:schemeClr val="bg1"/>
                </a:solidFill>
              </a:rPr>
              <a:t> one of </a:t>
            </a:r>
            <a:r>
              <a:rPr lang="pl-PL" dirty="0" err="1">
                <a:solidFill>
                  <a:schemeClr val="bg1"/>
                </a:solidFill>
              </a:rPr>
              <a:t>many</a:t>
            </a:r>
            <a:r>
              <a:rPr lang="pl-PL" dirty="0">
                <a:solidFill>
                  <a:schemeClr val="bg1"/>
                </a:solidFill>
              </a:rPr>
              <a:t> underground </a:t>
            </a:r>
            <a:r>
              <a:rPr lang="pl-PL" dirty="0" err="1">
                <a:solidFill>
                  <a:schemeClr val="bg1"/>
                </a:solidFill>
              </a:rPr>
              <a:t>cities</a:t>
            </a:r>
            <a:r>
              <a:rPr lang="pl-PL" dirty="0">
                <a:solidFill>
                  <a:schemeClr val="bg1"/>
                </a:solidFill>
              </a:rPr>
              <a:t> in </a:t>
            </a:r>
            <a:r>
              <a:rPr lang="pl-PL" dirty="0" err="1">
                <a:solidFill>
                  <a:schemeClr val="bg1"/>
                </a:solidFill>
              </a:rPr>
              <a:t>Cappadocia</a:t>
            </a:r>
            <a:r>
              <a:rPr lang="pl-PL" dirty="0">
                <a:solidFill>
                  <a:schemeClr val="bg1"/>
                </a:solidFill>
              </a:rPr>
              <a:t> in </a:t>
            </a:r>
            <a:r>
              <a:rPr lang="pl-PL" dirty="0" err="1">
                <a:solidFill>
                  <a:schemeClr val="bg1"/>
                </a:solidFill>
              </a:rPr>
              <a:t>Kamyakli</a:t>
            </a:r>
            <a:r>
              <a:rPr lang="pl-PL" dirty="0">
                <a:solidFill>
                  <a:schemeClr val="bg1"/>
                </a:solidFill>
              </a:rPr>
              <a:t> </a:t>
            </a:r>
            <a:r>
              <a:rPr lang="pl-PL" dirty="0" err="1">
                <a:solidFill>
                  <a:schemeClr val="bg1"/>
                </a:solidFill>
              </a:rPr>
              <a:t>then</a:t>
            </a:r>
            <a:r>
              <a:rPr lang="pl-PL" dirty="0">
                <a:solidFill>
                  <a:schemeClr val="bg1"/>
                </a:solidFill>
              </a:rPr>
              <a:t> we </a:t>
            </a:r>
            <a:r>
              <a:rPr lang="pl-PL" dirty="0" err="1">
                <a:solidFill>
                  <a:schemeClr val="bg1"/>
                </a:solidFill>
              </a:rPr>
              <a:t>visited</a:t>
            </a:r>
            <a:r>
              <a:rPr lang="pl-PL" dirty="0">
                <a:solidFill>
                  <a:schemeClr val="bg1"/>
                </a:solidFill>
              </a:rPr>
              <a:t> ‚,</a:t>
            </a:r>
            <a:r>
              <a:rPr lang="pl-PL" dirty="0" err="1">
                <a:solidFill>
                  <a:schemeClr val="bg1"/>
                </a:solidFill>
              </a:rPr>
              <a:t>Ihlara</a:t>
            </a:r>
            <a:r>
              <a:rPr lang="pl-PL" dirty="0">
                <a:solidFill>
                  <a:schemeClr val="bg1"/>
                </a:solidFill>
              </a:rPr>
              <a:t>’’ </a:t>
            </a:r>
            <a:r>
              <a:rPr lang="pl-PL" dirty="0" err="1">
                <a:solidFill>
                  <a:schemeClr val="bg1"/>
                </a:solidFill>
              </a:rPr>
              <a:t>sink</a:t>
            </a:r>
            <a:r>
              <a:rPr lang="pl-PL" dirty="0">
                <a:solidFill>
                  <a:schemeClr val="bg1"/>
                </a:solidFill>
              </a:rPr>
              <a:t> hole</a:t>
            </a:r>
          </a:p>
        </p:txBody>
      </p:sp>
    </p:spTree>
    <p:extLst>
      <p:ext uri="{BB962C8B-B14F-4D97-AF65-F5344CB8AC3E}">
        <p14:creationId xmlns:p14="http://schemas.microsoft.com/office/powerpoint/2010/main" val="22451905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D7A453D2-15D8-4403-815F-291FA16340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161EA6B-09CA-445B-AB0D-8DF76FA92D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B35F886-1102-4486-830A-34F41439CE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2075420"/>
            <a:ext cx="12048729" cy="4093306"/>
            <a:chOff x="1" y="2075420"/>
            <a:chExt cx="12048729" cy="4093306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7DEFD1BC-7AD4-41EC-8E11-4E5E8AC541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8B0E5C8B-3874-4B3C-BAD4-9EFE85FEAC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E7DA6224-9378-452F-A53A-DD0BF19724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1DE869DF-C006-49F7-B9FF-0317F64E97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FD200C16-6204-4580-AB37-7E94176D04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F0DE7603-6DD0-4DB6-88FC-5402B9D4AA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8" name="Obraz 7" descr="Obraz zawierający na wolnym powietrzu, niebo, budynek, drzewo&#10;&#10;Zawartość wygenerowana przez AI może być niepoprawna.">
            <a:extLst>
              <a:ext uri="{FF2B5EF4-FFF2-40B4-BE49-F238E27FC236}">
                <a16:creationId xmlns:a16="http://schemas.microsoft.com/office/drawing/2014/main" id="{C6179067-F213-94E6-9B5B-FACAF03360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2" r="28455" b="-2"/>
          <a:stretch>
            <a:fillRect/>
          </a:stretch>
        </p:blipFill>
        <p:spPr>
          <a:xfrm rot="5400000">
            <a:off x="799416" y="221404"/>
            <a:ext cx="3157838" cy="3549663"/>
          </a:xfrm>
          <a:prstGeom prst="rect">
            <a:avLst/>
          </a:prstGeom>
        </p:spPr>
      </p:pic>
      <p:grpSp>
        <p:nvGrpSpPr>
          <p:cNvPr id="49" name="Group 48">
            <a:extLst>
              <a:ext uri="{FF2B5EF4-FFF2-40B4-BE49-F238E27FC236}">
                <a16:creationId xmlns:a16="http://schemas.microsoft.com/office/drawing/2014/main" id="{975C268C-D419-4123-9FAD-0E2B7F9EE7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474192" y="584794"/>
            <a:ext cx="304800" cy="429768"/>
            <a:chOff x="215328" y="-46937"/>
            <a:chExt cx="304800" cy="2773841"/>
          </a:xfrm>
        </p:grpSpPr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3A7E309C-A3BD-432E-8CB5-F0B6425281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2F1F621C-4533-4835-ADE2-372F2763A0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8EFC8245-5168-4DAF-930D-09A7BDDA6C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F192ED34-5046-4043-AEF8-2DF7C4806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Obraz 4" descr="Obraz zawierający statek powietrzny, transport, balon, Balon na gorące powietrze&#10;&#10;Zawartość wygenerowana przez AI może być niepoprawna.">
            <a:extLst>
              <a:ext uri="{FF2B5EF4-FFF2-40B4-BE49-F238E27FC236}">
                <a16:creationId xmlns:a16="http://schemas.microsoft.com/office/drawing/2014/main" id="{C97A6994-0FA0-06B3-FB40-ADA1C944D7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171" b="-2"/>
          <a:stretch>
            <a:fillRect/>
          </a:stretch>
        </p:blipFill>
        <p:spPr>
          <a:xfrm rot="5400000">
            <a:off x="4473843" y="212648"/>
            <a:ext cx="3162873" cy="3549663"/>
          </a:xfrm>
          <a:prstGeom prst="rect">
            <a:avLst/>
          </a:prstGeom>
        </p:spPr>
      </p:pic>
      <p:sp>
        <p:nvSpPr>
          <p:cNvPr id="55" name="Rectangle 54">
            <a:extLst>
              <a:ext uri="{FF2B5EF4-FFF2-40B4-BE49-F238E27FC236}">
                <a16:creationId xmlns:a16="http://schemas.microsoft.com/office/drawing/2014/main" id="{B8114C98-A349-4111-A123-E8EAB86ABE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438146" y="1042605"/>
            <a:ext cx="2796461" cy="71125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670FB431-AE18-414D-92F4-1D12D1991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59539" y="317578"/>
            <a:ext cx="548640" cy="549007"/>
            <a:chOff x="7029447" y="3514725"/>
            <a:chExt cx="1285875" cy="549007"/>
          </a:xfrm>
        </p:grpSpPr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24467063-D74E-4D42-8790-B9F6D69584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A1D19BAC-1681-47BC-AAF5-92FAFFF6F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94347C2B-E846-452C-97AA-7E254FC1CE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10EA2B35-7959-4C2A-84AA-FF5D94FEDE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" name="Obraz 5" descr="Obraz zawierający na wolnym powietrzu, niebo, drzewo, roślina&#10;&#10;Zawartość wygenerowana przez AI może być niepoprawna.">
            <a:extLst>
              <a:ext uri="{FF2B5EF4-FFF2-40B4-BE49-F238E27FC236}">
                <a16:creationId xmlns:a16="http://schemas.microsoft.com/office/drawing/2014/main" id="{1BC82B70-D6B7-C757-E033-F0D19AD054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7" r="12452" b="1"/>
          <a:stretch>
            <a:fillRect/>
          </a:stretch>
        </p:blipFill>
        <p:spPr>
          <a:xfrm>
            <a:off x="7949294" y="406043"/>
            <a:ext cx="3549663" cy="3162873"/>
          </a:xfrm>
          <a:prstGeom prst="rect">
            <a:avLst/>
          </a:prstGeom>
        </p:spPr>
      </p:pic>
      <p:sp>
        <p:nvSpPr>
          <p:cNvPr id="63" name="Rectangle 62">
            <a:extLst>
              <a:ext uri="{FF2B5EF4-FFF2-40B4-BE49-F238E27FC236}">
                <a16:creationId xmlns:a16="http://schemas.microsoft.com/office/drawing/2014/main" id="{E2D3D3F2-ABBB-4453-B1C5-1BEBF7E4D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6140785"/>
            <a:ext cx="6095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8214E4A5-A0D2-42C4-8D14-D2A7E495F0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16345" y="5940560"/>
            <a:ext cx="1285875" cy="549007"/>
            <a:chOff x="7029447" y="3514725"/>
            <a:chExt cx="1285875" cy="549007"/>
          </a:xfrm>
        </p:grpSpPr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494D7A0-6B21-41E8-A7D3-0033BBB79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1E141D7D-32B0-448E-A666-EA8703AFCF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8D87E268-6345-420F-8B97-B37ED0410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35E1622E-7FA6-4760-A2BF-A8105EBF7B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ytuł 1">
            <a:extLst>
              <a:ext uri="{FF2B5EF4-FFF2-40B4-BE49-F238E27FC236}">
                <a16:creationId xmlns:a16="http://schemas.microsoft.com/office/drawing/2014/main" id="{73B1D31C-9604-B572-89AD-1A7F39B79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3518" y="4218485"/>
            <a:ext cx="4550664" cy="732054"/>
          </a:xfrm>
          <a:noFill/>
        </p:spPr>
        <p:txBody>
          <a:bodyPr anchor="t">
            <a:noAutofit/>
          </a:bodyPr>
          <a:lstStyle/>
          <a:p>
            <a:pPr algn="ctr"/>
            <a:r>
              <a:rPr lang="pl-PL" sz="7200" dirty="0" err="1">
                <a:solidFill>
                  <a:schemeClr val="bg1"/>
                </a:solidFill>
              </a:rPr>
              <a:t>Friday</a:t>
            </a:r>
            <a:endParaRPr lang="pl-PL" sz="7200" dirty="0">
              <a:solidFill>
                <a:schemeClr val="bg1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E89C937-4F8B-2342-CB3C-783D93BCAE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0739" y="5411039"/>
            <a:ext cx="8772988" cy="885409"/>
          </a:xfrm>
          <a:noFill/>
        </p:spPr>
        <p:txBody>
          <a:bodyPr anchor="t">
            <a:noAutofit/>
          </a:bodyPr>
          <a:lstStyle/>
          <a:p>
            <a:pPr marL="0" indent="0">
              <a:buNone/>
            </a:pPr>
            <a:r>
              <a:rPr lang="pl-PL" dirty="0">
                <a:solidFill>
                  <a:schemeClr val="bg1"/>
                </a:solidFill>
              </a:rPr>
              <a:t>We </a:t>
            </a:r>
            <a:r>
              <a:rPr lang="pl-PL" dirty="0" err="1">
                <a:solidFill>
                  <a:schemeClr val="bg1"/>
                </a:solidFill>
              </a:rPr>
              <a:t>were</a:t>
            </a:r>
            <a:r>
              <a:rPr lang="pl-PL" dirty="0">
                <a:solidFill>
                  <a:schemeClr val="bg1"/>
                </a:solidFill>
              </a:rPr>
              <a:t> </a:t>
            </a:r>
            <a:r>
              <a:rPr lang="pl-PL" dirty="0" err="1">
                <a:solidFill>
                  <a:schemeClr val="bg1"/>
                </a:solidFill>
              </a:rPr>
              <a:t>watching</a:t>
            </a:r>
            <a:r>
              <a:rPr lang="pl-PL" dirty="0">
                <a:solidFill>
                  <a:schemeClr val="bg1"/>
                </a:solidFill>
              </a:rPr>
              <a:t> hot </a:t>
            </a:r>
            <a:r>
              <a:rPr lang="pl-PL" dirty="0" err="1">
                <a:solidFill>
                  <a:schemeClr val="bg1"/>
                </a:solidFill>
              </a:rPr>
              <a:t>air</a:t>
            </a:r>
            <a:r>
              <a:rPr lang="pl-PL" dirty="0">
                <a:solidFill>
                  <a:schemeClr val="bg1"/>
                </a:solidFill>
              </a:rPr>
              <a:t> </a:t>
            </a:r>
            <a:r>
              <a:rPr lang="pl-PL" dirty="0" err="1">
                <a:solidFill>
                  <a:schemeClr val="bg1"/>
                </a:solidFill>
              </a:rPr>
              <a:t>baloons</a:t>
            </a:r>
            <a:r>
              <a:rPr lang="pl-PL" dirty="0">
                <a:solidFill>
                  <a:schemeClr val="bg1"/>
                </a:solidFill>
              </a:rPr>
              <a:t> </a:t>
            </a:r>
            <a:r>
              <a:rPr lang="pl-PL" dirty="0" err="1">
                <a:solidFill>
                  <a:schemeClr val="bg1"/>
                </a:solidFill>
              </a:rPr>
              <a:t>then</a:t>
            </a:r>
            <a:r>
              <a:rPr lang="pl-PL" dirty="0">
                <a:solidFill>
                  <a:schemeClr val="bg1"/>
                </a:solidFill>
              </a:rPr>
              <a:t> we </a:t>
            </a:r>
            <a:r>
              <a:rPr lang="pl-PL" dirty="0" err="1">
                <a:solidFill>
                  <a:schemeClr val="bg1"/>
                </a:solidFill>
              </a:rPr>
              <a:t>visited</a:t>
            </a:r>
            <a:r>
              <a:rPr lang="pl-PL" dirty="0">
                <a:solidFill>
                  <a:schemeClr val="bg1"/>
                </a:solidFill>
              </a:rPr>
              <a:t> </a:t>
            </a:r>
            <a:r>
              <a:rPr lang="pl-PL" dirty="0" err="1">
                <a:solidFill>
                  <a:schemeClr val="bg1"/>
                </a:solidFill>
              </a:rPr>
              <a:t>pigeon</a:t>
            </a:r>
            <a:r>
              <a:rPr lang="pl-PL" dirty="0">
                <a:solidFill>
                  <a:schemeClr val="bg1"/>
                </a:solidFill>
              </a:rPr>
              <a:t> </a:t>
            </a:r>
            <a:r>
              <a:rPr lang="pl-PL" dirty="0" err="1">
                <a:solidFill>
                  <a:schemeClr val="bg1"/>
                </a:solidFill>
              </a:rPr>
              <a:t>valley</a:t>
            </a:r>
            <a:r>
              <a:rPr lang="pl-PL" dirty="0">
                <a:solidFill>
                  <a:schemeClr val="bg1"/>
                </a:solidFill>
              </a:rPr>
              <a:t> and </a:t>
            </a:r>
            <a:r>
              <a:rPr lang="pl-PL" dirty="0" err="1">
                <a:solidFill>
                  <a:schemeClr val="bg1"/>
                </a:solidFill>
              </a:rPr>
              <a:t>visited</a:t>
            </a:r>
            <a:r>
              <a:rPr lang="pl-PL" dirty="0">
                <a:solidFill>
                  <a:schemeClr val="bg1"/>
                </a:solidFill>
              </a:rPr>
              <a:t> </a:t>
            </a:r>
            <a:r>
              <a:rPr lang="pl-PL" dirty="0" err="1">
                <a:solidFill>
                  <a:schemeClr val="bg1"/>
                </a:solidFill>
              </a:rPr>
              <a:t>Paşabağları</a:t>
            </a:r>
            <a:r>
              <a:rPr lang="pl-PL" dirty="0">
                <a:solidFill>
                  <a:schemeClr val="bg1"/>
                </a:solidFill>
              </a:rPr>
              <a:t> </a:t>
            </a:r>
            <a:r>
              <a:rPr lang="pl-PL" dirty="0" err="1">
                <a:solidFill>
                  <a:schemeClr val="bg1"/>
                </a:solidFill>
              </a:rPr>
              <a:t>Örenyeri</a:t>
            </a:r>
            <a:r>
              <a:rPr lang="pl-PL" dirty="0">
                <a:solidFill>
                  <a:schemeClr val="bg1"/>
                </a:solidFill>
              </a:rPr>
              <a:t> </a:t>
            </a:r>
            <a:r>
              <a:rPr lang="pl-PL" dirty="0" err="1">
                <a:solidFill>
                  <a:schemeClr val="bg1"/>
                </a:solidFill>
              </a:rPr>
              <a:t>museum</a:t>
            </a:r>
            <a:endParaRPr lang="pl-PL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pl-PL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454382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98CF5F-5B41-3757-998C-AB9AA21250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E28D987-8D40-3231-7CA5-7FDA6D502A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Obraz 4" descr="Obraz zawierający transport, balon, statek powietrzny, Balon na gorące powietrze&#10;&#10;Zawartość wygenerowana przez AI może być niepoprawna.">
            <a:extLst>
              <a:ext uri="{FF2B5EF4-FFF2-40B4-BE49-F238E27FC236}">
                <a16:creationId xmlns:a16="http://schemas.microsoft.com/office/drawing/2014/main" id="{E36E50B0-6453-322D-78B8-EBD7B4356E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" y="10"/>
            <a:ext cx="12191980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1560655" y="6858000"/>
                </a:lnTo>
                <a:lnTo>
                  <a:pt x="11572884" y="6759738"/>
                </a:lnTo>
                <a:cubicBezTo>
                  <a:pt x="11663744" y="6693104"/>
                  <a:pt x="11749315" y="6619456"/>
                  <a:pt x="11812292" y="6532282"/>
                </a:cubicBezTo>
                <a:cubicBezTo>
                  <a:pt x="11851232" y="6478675"/>
                  <a:pt x="11886807" y="6425068"/>
                  <a:pt x="11956995" y="6386992"/>
                </a:cubicBezTo>
                <a:cubicBezTo>
                  <a:pt x="11918054" y="6334888"/>
                  <a:pt x="11851232" y="6322863"/>
                  <a:pt x="11801234" y="6284788"/>
                </a:cubicBezTo>
                <a:cubicBezTo>
                  <a:pt x="11797390" y="6253224"/>
                  <a:pt x="11876711" y="6262743"/>
                  <a:pt x="11856520" y="6193604"/>
                </a:cubicBezTo>
                <a:cubicBezTo>
                  <a:pt x="11829119" y="6101419"/>
                  <a:pt x="11858923" y="5996209"/>
                  <a:pt x="11722875" y="5956630"/>
                </a:cubicBezTo>
                <a:cubicBezTo>
                  <a:pt x="11686819" y="5866950"/>
                  <a:pt x="11676724" y="5723664"/>
                  <a:pt x="11763258" y="5635988"/>
                </a:cubicBezTo>
                <a:cubicBezTo>
                  <a:pt x="11892094" y="5505226"/>
                  <a:pt x="11871424" y="5422059"/>
                  <a:pt x="11706050" y="5351418"/>
                </a:cubicBezTo>
                <a:cubicBezTo>
                  <a:pt x="11684896" y="5342400"/>
                  <a:pt x="11707491" y="4786287"/>
                  <a:pt x="11697876" y="4763241"/>
                </a:cubicBezTo>
                <a:cubicBezTo>
                  <a:pt x="11713260" y="4731677"/>
                  <a:pt x="11749315" y="4739192"/>
                  <a:pt x="11776236" y="4730675"/>
                </a:cubicBezTo>
                <a:cubicBezTo>
                  <a:pt x="11894018" y="4694603"/>
                  <a:pt x="11897864" y="4694603"/>
                  <a:pt x="11868540" y="4584884"/>
                </a:cubicBezTo>
                <a:cubicBezTo>
                  <a:pt x="11859884" y="4551817"/>
                  <a:pt x="11880076" y="4538289"/>
                  <a:pt x="11898825" y="4517749"/>
                </a:cubicBezTo>
                <a:cubicBezTo>
                  <a:pt x="11969013" y="4441095"/>
                  <a:pt x="11969494" y="4440094"/>
                  <a:pt x="11897864" y="4375464"/>
                </a:cubicBezTo>
                <a:cubicBezTo>
                  <a:pt x="11877192" y="4356928"/>
                  <a:pt x="11863252" y="4336887"/>
                  <a:pt x="11854116" y="4311838"/>
                </a:cubicBezTo>
                <a:cubicBezTo>
                  <a:pt x="11837290" y="4266245"/>
                  <a:pt x="11837771" y="4228169"/>
                  <a:pt x="11901709" y="4203620"/>
                </a:cubicBezTo>
                <a:cubicBezTo>
                  <a:pt x="11946418" y="4186086"/>
                  <a:pt x="11971897" y="4166044"/>
                  <a:pt x="11974782" y="4114442"/>
                </a:cubicBezTo>
                <a:cubicBezTo>
                  <a:pt x="11976706" y="4071355"/>
                  <a:pt x="11981993" y="4043299"/>
                  <a:pt x="11932476" y="4024762"/>
                </a:cubicBezTo>
                <a:cubicBezTo>
                  <a:pt x="11892576" y="4009732"/>
                  <a:pt x="11881038" y="3977668"/>
                  <a:pt x="11885365" y="3939592"/>
                </a:cubicBezTo>
                <a:cubicBezTo>
                  <a:pt x="11895460" y="3846405"/>
                  <a:pt x="11841137" y="3791796"/>
                  <a:pt x="11751719" y="3749211"/>
                </a:cubicBezTo>
                <a:cubicBezTo>
                  <a:pt x="11666628" y="3708629"/>
                  <a:pt x="11592115" y="3654019"/>
                  <a:pt x="11513754" y="3604420"/>
                </a:cubicBezTo>
                <a:cubicBezTo>
                  <a:pt x="11426740" y="3549310"/>
                  <a:pt x="11325786" y="3516243"/>
                  <a:pt x="11220504" y="3488188"/>
                </a:cubicBezTo>
                <a:cubicBezTo>
                  <a:pt x="11239734" y="3448108"/>
                  <a:pt x="11306076" y="3470653"/>
                  <a:pt x="11312805" y="3414541"/>
                </a:cubicBezTo>
                <a:cubicBezTo>
                  <a:pt x="11148394" y="3366945"/>
                  <a:pt x="10991193" y="3295301"/>
                  <a:pt x="10805146" y="3277767"/>
                </a:cubicBezTo>
                <a:cubicBezTo>
                  <a:pt x="10955618" y="3286784"/>
                  <a:pt x="11092147" y="3222154"/>
                  <a:pt x="11234926" y="3203117"/>
                </a:cubicBezTo>
                <a:cubicBezTo>
                  <a:pt x="11248386" y="3171554"/>
                  <a:pt x="11217140" y="3179569"/>
                  <a:pt x="11204640" y="3174060"/>
                </a:cubicBezTo>
                <a:cubicBezTo>
                  <a:pt x="11192140" y="3168047"/>
                  <a:pt x="11176757" y="3166042"/>
                  <a:pt x="11174834" y="3143498"/>
                </a:cubicBezTo>
                <a:cubicBezTo>
                  <a:pt x="11243580" y="3110932"/>
                  <a:pt x="11329632" y="3132475"/>
                  <a:pt x="11400780" y="3099410"/>
                </a:cubicBezTo>
                <a:cubicBezTo>
                  <a:pt x="11384916" y="3051314"/>
                  <a:pt x="11323382" y="3080371"/>
                  <a:pt x="11297902" y="3041793"/>
                </a:cubicBezTo>
                <a:cubicBezTo>
                  <a:pt x="11364246" y="3034780"/>
                  <a:pt x="11425779" y="3031774"/>
                  <a:pt x="11485870" y="3021253"/>
                </a:cubicBezTo>
                <a:cubicBezTo>
                  <a:pt x="11532984" y="3013236"/>
                  <a:pt x="11545964" y="2972154"/>
                  <a:pt x="11513754" y="2944098"/>
                </a:cubicBezTo>
                <a:cubicBezTo>
                  <a:pt x="11484909" y="2919049"/>
                  <a:pt x="11442604" y="2917044"/>
                  <a:pt x="11405107" y="2906523"/>
                </a:cubicBezTo>
                <a:cubicBezTo>
                  <a:pt x="11137817" y="2833377"/>
                  <a:pt x="10857066" y="2809829"/>
                  <a:pt x="10572950" y="2803317"/>
                </a:cubicBezTo>
                <a:cubicBezTo>
                  <a:pt x="10117210" y="2792795"/>
                  <a:pt x="9660028" y="2793297"/>
                  <a:pt x="9205250" y="2778767"/>
                </a:cubicBezTo>
                <a:cubicBezTo>
                  <a:pt x="8996489" y="2772379"/>
                  <a:pt x="8788540" y="2761765"/>
                  <a:pt x="8579578" y="2759181"/>
                </a:cubicBezTo>
                <a:cubicBezTo>
                  <a:pt x="8509922" y="2758320"/>
                  <a:pt x="8440155" y="2758352"/>
                  <a:pt x="8370208" y="2759730"/>
                </a:cubicBezTo>
                <a:cubicBezTo>
                  <a:pt x="8070708" y="2765742"/>
                  <a:pt x="7771690" y="2764238"/>
                  <a:pt x="7470748" y="2819849"/>
                </a:cubicBezTo>
                <a:cubicBezTo>
                  <a:pt x="7316911" y="2848407"/>
                  <a:pt x="7156825" y="2838887"/>
                  <a:pt x="7001547" y="2861432"/>
                </a:cubicBezTo>
                <a:cubicBezTo>
                  <a:pt x="6765024" y="2896002"/>
                  <a:pt x="6528501" y="2936583"/>
                  <a:pt x="6295343" y="2988688"/>
                </a:cubicBezTo>
                <a:cubicBezTo>
                  <a:pt x="6222271" y="3005220"/>
                  <a:pt x="6131892" y="3015241"/>
                  <a:pt x="6075166" y="3078367"/>
                </a:cubicBezTo>
                <a:cubicBezTo>
                  <a:pt x="5985266" y="3038288"/>
                  <a:pt x="5929502" y="3113938"/>
                  <a:pt x="5859314" y="3139490"/>
                </a:cubicBezTo>
                <a:cubicBezTo>
                  <a:pt x="5831912" y="3149510"/>
                  <a:pt x="5795857" y="3163538"/>
                  <a:pt x="5800183" y="3195101"/>
                </a:cubicBezTo>
                <a:cubicBezTo>
                  <a:pt x="5804030" y="3234680"/>
                  <a:pt x="5844410" y="3260231"/>
                  <a:pt x="5882870" y="3252215"/>
                </a:cubicBezTo>
                <a:cubicBezTo>
                  <a:pt x="6002574" y="3227164"/>
                  <a:pt x="6109777" y="3283277"/>
                  <a:pt x="6232848" y="3274760"/>
                </a:cubicBezTo>
                <a:cubicBezTo>
                  <a:pt x="6125643" y="3298808"/>
                  <a:pt x="6018918" y="3323358"/>
                  <a:pt x="5911715" y="3347407"/>
                </a:cubicBezTo>
                <a:cubicBezTo>
                  <a:pt x="6070839" y="3366444"/>
                  <a:pt x="6227559" y="3332376"/>
                  <a:pt x="6384279" y="3312836"/>
                </a:cubicBezTo>
                <a:cubicBezTo>
                  <a:pt x="6434757" y="3306824"/>
                  <a:pt x="6513117" y="3260732"/>
                  <a:pt x="6526097" y="3325362"/>
                </a:cubicBezTo>
                <a:cubicBezTo>
                  <a:pt x="6534750" y="3368448"/>
                  <a:pt x="6450622" y="3371454"/>
                  <a:pt x="6403028" y="3383478"/>
                </a:cubicBezTo>
                <a:cubicBezTo>
                  <a:pt x="6192945" y="3435081"/>
                  <a:pt x="5979497" y="3465141"/>
                  <a:pt x="5767013" y="3500713"/>
                </a:cubicBezTo>
                <a:cubicBezTo>
                  <a:pt x="5746822" y="3504220"/>
                  <a:pt x="5720381" y="3501214"/>
                  <a:pt x="5706920" y="3511233"/>
                </a:cubicBezTo>
                <a:cubicBezTo>
                  <a:pt x="5598272" y="3591895"/>
                  <a:pt x="5460782" y="3618449"/>
                  <a:pt x="5310793" y="3677066"/>
                </a:cubicBezTo>
                <a:cubicBezTo>
                  <a:pt x="5405498" y="3704622"/>
                  <a:pt x="5469435" y="3648007"/>
                  <a:pt x="5548276" y="3660533"/>
                </a:cubicBezTo>
                <a:cubicBezTo>
                  <a:pt x="5467993" y="3721154"/>
                  <a:pt x="5374730" y="3732677"/>
                  <a:pt x="5293005" y="3765743"/>
                </a:cubicBezTo>
                <a:cubicBezTo>
                  <a:pt x="5234355" y="3789291"/>
                  <a:pt x="5016580" y="3862938"/>
                  <a:pt x="4983410" y="3883981"/>
                </a:cubicBezTo>
                <a:cubicBezTo>
                  <a:pt x="4883416" y="3949110"/>
                  <a:pt x="4756501" y="3979672"/>
                  <a:pt x="4674775" y="4068850"/>
                </a:cubicBezTo>
                <a:cubicBezTo>
                  <a:pt x="4617087" y="4131477"/>
                  <a:pt x="4520939" y="4119952"/>
                  <a:pt x="4453155" y="4163539"/>
                </a:cubicBezTo>
                <a:cubicBezTo>
                  <a:pt x="4429119" y="4204622"/>
                  <a:pt x="4475751" y="4215143"/>
                  <a:pt x="4492095" y="4237188"/>
                </a:cubicBezTo>
                <a:cubicBezTo>
                  <a:pt x="4513728" y="4266746"/>
                  <a:pt x="4475269" y="4283280"/>
                  <a:pt x="4464213" y="4318851"/>
                </a:cubicBezTo>
                <a:cubicBezTo>
                  <a:pt x="4591608" y="4278771"/>
                  <a:pt x="4713234" y="4255223"/>
                  <a:pt x="4857456" y="4241696"/>
                </a:cubicBezTo>
                <a:cubicBezTo>
                  <a:pt x="4809862" y="4299311"/>
                  <a:pt x="4752174" y="4274261"/>
                  <a:pt x="4713234" y="4295303"/>
                </a:cubicBezTo>
                <a:cubicBezTo>
                  <a:pt x="4687756" y="4308830"/>
                  <a:pt x="4648816" y="4314843"/>
                  <a:pt x="4656026" y="4348410"/>
                </a:cubicBezTo>
                <a:cubicBezTo>
                  <a:pt x="4661795" y="4374963"/>
                  <a:pt x="4694486" y="4371456"/>
                  <a:pt x="4718523" y="4368951"/>
                </a:cubicBezTo>
                <a:cubicBezTo>
                  <a:pt x="4810825" y="4359433"/>
                  <a:pt x="4900722" y="4356425"/>
                  <a:pt x="4989178" y="4420054"/>
                </a:cubicBezTo>
                <a:cubicBezTo>
                  <a:pt x="4764193" y="4512739"/>
                  <a:pt x="4505557" y="4473661"/>
                  <a:pt x="4304127" y="4609933"/>
                </a:cubicBezTo>
                <a:cubicBezTo>
                  <a:pt x="4332491" y="4652018"/>
                  <a:pt x="4372871" y="4629473"/>
                  <a:pt x="4402677" y="4624463"/>
                </a:cubicBezTo>
                <a:cubicBezTo>
                  <a:pt x="4598338" y="4590394"/>
                  <a:pt x="5297331" y="4651016"/>
                  <a:pt x="5398287" y="4608430"/>
                </a:cubicBezTo>
                <a:cubicBezTo>
                  <a:pt x="5460301" y="4582379"/>
                  <a:pt x="5525682" y="4569853"/>
                  <a:pt x="5592504" y="4585886"/>
                </a:cubicBezTo>
                <a:cubicBezTo>
                  <a:pt x="5656923" y="4601416"/>
                  <a:pt x="5640578" y="4819353"/>
                  <a:pt x="5411266" y="4964142"/>
                </a:cubicBezTo>
                <a:cubicBezTo>
                  <a:pt x="5378575" y="4984684"/>
                  <a:pt x="5524721" y="5014244"/>
                  <a:pt x="5480493" y="5031277"/>
                </a:cubicBezTo>
                <a:cubicBezTo>
                  <a:pt x="5445880" y="5044804"/>
                  <a:pt x="5276179" y="5037289"/>
                  <a:pt x="5233393" y="5047810"/>
                </a:cubicBezTo>
                <a:cubicBezTo>
                  <a:pt x="5216567" y="5052318"/>
                  <a:pt x="4701216" y="5221157"/>
                  <a:pt x="4750251" y="5256728"/>
                </a:cubicBezTo>
                <a:cubicBezTo>
                  <a:pt x="4896877" y="5363441"/>
                  <a:pt x="5388190" y="5558833"/>
                  <a:pt x="4508440" y="5624965"/>
                </a:cubicBezTo>
                <a:cubicBezTo>
                  <a:pt x="4536323" y="5663542"/>
                  <a:pt x="4613241" y="5638994"/>
                  <a:pt x="4602665" y="5706629"/>
                </a:cubicBezTo>
                <a:cubicBezTo>
                  <a:pt x="4485845" y="5743202"/>
                  <a:pt x="4350758" y="5741198"/>
                  <a:pt x="4215189" y="5797811"/>
                </a:cubicBezTo>
                <a:cubicBezTo>
                  <a:pt x="4276245" y="5838893"/>
                  <a:pt x="4346432" y="5813844"/>
                  <a:pt x="4407966" y="5826870"/>
                </a:cubicBezTo>
                <a:cubicBezTo>
                  <a:pt x="4373353" y="5878473"/>
                  <a:pt x="4313741" y="5870457"/>
                  <a:pt x="4265186" y="5881478"/>
                </a:cubicBezTo>
                <a:cubicBezTo>
                  <a:pt x="4220479" y="5892001"/>
                  <a:pt x="4125774" y="5981680"/>
                  <a:pt x="4145964" y="5977170"/>
                </a:cubicBezTo>
                <a:cubicBezTo>
                  <a:pt x="4332971" y="5937091"/>
                  <a:pt x="4522862" y="5948113"/>
                  <a:pt x="4710350" y="5909035"/>
                </a:cubicBezTo>
                <a:cubicBezTo>
                  <a:pt x="4772366" y="5896009"/>
                  <a:pt x="4842554" y="5870958"/>
                  <a:pt x="4870916" y="5949616"/>
                </a:cubicBezTo>
                <a:cubicBezTo>
                  <a:pt x="4879571" y="5972663"/>
                  <a:pt x="4873320" y="5980177"/>
                  <a:pt x="4960333" y="5949115"/>
                </a:cubicBezTo>
                <a:cubicBezTo>
                  <a:pt x="4994466" y="5937091"/>
                  <a:pt x="5039656" y="5924065"/>
                  <a:pt x="5073788" y="5953623"/>
                </a:cubicBezTo>
                <a:cubicBezTo>
                  <a:pt x="5052154" y="5990698"/>
                  <a:pt x="5010331" y="5979675"/>
                  <a:pt x="4979084" y="5990197"/>
                </a:cubicBezTo>
                <a:cubicBezTo>
                  <a:pt x="4896397" y="6017250"/>
                  <a:pt x="5180513" y="6120457"/>
                  <a:pt x="5100228" y="6151519"/>
                </a:cubicBezTo>
                <a:cubicBezTo>
                  <a:pt x="4935817" y="6215148"/>
                  <a:pt x="4832938" y="6196611"/>
                  <a:pt x="4666602" y="6266250"/>
                </a:cubicBezTo>
                <a:cubicBezTo>
                  <a:pt x="4723331" y="6264746"/>
                  <a:pt x="4706024" y="6288795"/>
                  <a:pt x="4762750" y="6288795"/>
                </a:cubicBezTo>
                <a:cubicBezTo>
                  <a:pt x="4788229" y="6288795"/>
                  <a:pt x="4815151" y="6294807"/>
                  <a:pt x="4815151" y="6322363"/>
                </a:cubicBezTo>
                <a:cubicBezTo>
                  <a:pt x="4815151" y="6348414"/>
                  <a:pt x="4516613" y="6491199"/>
                  <a:pt x="4558918" y="6504727"/>
                </a:cubicBezTo>
                <a:cubicBezTo>
                  <a:pt x="4674295" y="6541299"/>
                  <a:pt x="4970431" y="6429075"/>
                  <a:pt x="4899280" y="6480679"/>
                </a:cubicBezTo>
                <a:cubicBezTo>
                  <a:pt x="4791114" y="6559337"/>
                  <a:pt x="4774769" y="6574868"/>
                  <a:pt x="4692563" y="6586391"/>
                </a:cubicBezTo>
                <a:cubicBezTo>
                  <a:pt x="4621894" y="6596411"/>
                  <a:pt x="4373353" y="6816352"/>
                  <a:pt x="4303645" y="6834888"/>
                </a:cubicBezTo>
                <a:cubicBezTo>
                  <a:pt x="4288262" y="6838896"/>
                  <a:pt x="4291687" y="6845065"/>
                  <a:pt x="4307829" y="6852361"/>
                </a:cubicBezTo>
                <a:lnTo>
                  <a:pt x="432378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88C3F1A6-F007-566B-BEC8-EECFBBEA8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1709" y="3159719"/>
            <a:ext cx="5552090" cy="1336081"/>
          </a:xfrm>
        </p:spPr>
        <p:txBody>
          <a:bodyPr anchor="b">
            <a:normAutofit/>
          </a:bodyPr>
          <a:lstStyle/>
          <a:p>
            <a:pPr algn="ctr"/>
            <a:r>
              <a:rPr lang="pl-PL" sz="6600" dirty="0" err="1"/>
              <a:t>Favourite</a:t>
            </a:r>
            <a:r>
              <a:rPr lang="pl-PL" sz="6600" dirty="0"/>
              <a:t> </a:t>
            </a:r>
            <a:r>
              <a:rPr lang="pl-PL" sz="6600" dirty="0" err="1"/>
              <a:t>things</a:t>
            </a:r>
            <a:endParaRPr lang="pl-PL" sz="66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E288B4C-1E3D-C947-7BE8-C66EE4263E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01709" y="4572000"/>
            <a:ext cx="5552089" cy="16478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000" dirty="0" err="1"/>
              <a:t>Juliana:hot</a:t>
            </a:r>
            <a:r>
              <a:rPr lang="pl-PL" sz="2000" dirty="0"/>
              <a:t> </a:t>
            </a:r>
            <a:r>
              <a:rPr lang="pl-PL" sz="2000" dirty="0" err="1"/>
              <a:t>air</a:t>
            </a:r>
            <a:r>
              <a:rPr lang="pl-PL" sz="2000" dirty="0"/>
              <a:t> </a:t>
            </a:r>
            <a:r>
              <a:rPr lang="pl-PL" sz="2000" dirty="0" err="1"/>
              <a:t>baloons</a:t>
            </a:r>
            <a:endParaRPr lang="pl-PL" sz="2000" dirty="0"/>
          </a:p>
          <a:p>
            <a:pPr marL="0" indent="0">
              <a:buNone/>
            </a:pPr>
            <a:r>
              <a:rPr lang="pl-PL" sz="2000"/>
              <a:t>Stanisław:hot</a:t>
            </a:r>
            <a:r>
              <a:rPr lang="pl-PL" sz="2000" dirty="0"/>
              <a:t> </a:t>
            </a:r>
            <a:r>
              <a:rPr lang="pl-PL" sz="2000" dirty="0" err="1"/>
              <a:t>air</a:t>
            </a:r>
            <a:r>
              <a:rPr lang="pl-PL" sz="2000" dirty="0"/>
              <a:t> </a:t>
            </a:r>
            <a:r>
              <a:rPr lang="pl-PL" sz="2000" dirty="0" err="1"/>
              <a:t>baloons</a:t>
            </a:r>
            <a:r>
              <a:rPr lang="pl-PL" sz="2000" dirty="0"/>
              <a:t>, </a:t>
            </a:r>
            <a:r>
              <a:rPr lang="pl-PL" sz="2000" dirty="0" err="1"/>
              <a:t>turkish</a:t>
            </a:r>
            <a:r>
              <a:rPr lang="pl-PL" sz="2000" dirty="0"/>
              <a:t> pizza</a:t>
            </a:r>
          </a:p>
          <a:p>
            <a:pPr marL="0" indent="0">
              <a:buNone/>
            </a:pPr>
            <a:r>
              <a:rPr lang="pl-PL" sz="2000" dirty="0" err="1"/>
              <a:t>Marcin:hot</a:t>
            </a:r>
            <a:r>
              <a:rPr lang="pl-PL" sz="2000" dirty="0"/>
              <a:t> </a:t>
            </a:r>
            <a:r>
              <a:rPr lang="pl-PL" sz="2000" dirty="0" err="1"/>
              <a:t>air</a:t>
            </a:r>
            <a:r>
              <a:rPr lang="pl-PL" sz="2000" dirty="0"/>
              <a:t> </a:t>
            </a:r>
            <a:r>
              <a:rPr lang="pl-PL" sz="2000" dirty="0" err="1"/>
              <a:t>baloons</a:t>
            </a: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4924787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CDD8E39-EA14-4679-9655-1BFF5A7B63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Obraz 6" descr="Obraz zawierający transport, balon, statek powietrzny, Balon na gorące powietrze&#10;&#10;Zawartość wygenerowana przez AI może być niepoprawna.">
            <a:extLst>
              <a:ext uri="{FF2B5EF4-FFF2-40B4-BE49-F238E27FC236}">
                <a16:creationId xmlns:a16="http://schemas.microsoft.com/office/drawing/2014/main" id="{1F60C6DB-0A1E-3817-E3CA-A3316FA3ED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" y="10"/>
            <a:ext cx="12191980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1560655" y="6858000"/>
                </a:lnTo>
                <a:lnTo>
                  <a:pt x="11572884" y="6759738"/>
                </a:lnTo>
                <a:cubicBezTo>
                  <a:pt x="11663744" y="6693104"/>
                  <a:pt x="11749315" y="6619456"/>
                  <a:pt x="11812292" y="6532282"/>
                </a:cubicBezTo>
                <a:cubicBezTo>
                  <a:pt x="11851232" y="6478675"/>
                  <a:pt x="11886807" y="6425068"/>
                  <a:pt x="11956995" y="6386992"/>
                </a:cubicBezTo>
                <a:cubicBezTo>
                  <a:pt x="11918054" y="6334888"/>
                  <a:pt x="11851232" y="6322863"/>
                  <a:pt x="11801234" y="6284788"/>
                </a:cubicBezTo>
                <a:cubicBezTo>
                  <a:pt x="11797390" y="6253224"/>
                  <a:pt x="11876711" y="6262743"/>
                  <a:pt x="11856520" y="6193604"/>
                </a:cubicBezTo>
                <a:cubicBezTo>
                  <a:pt x="11829119" y="6101419"/>
                  <a:pt x="11858923" y="5996209"/>
                  <a:pt x="11722875" y="5956630"/>
                </a:cubicBezTo>
                <a:cubicBezTo>
                  <a:pt x="11686819" y="5866950"/>
                  <a:pt x="11676724" y="5723664"/>
                  <a:pt x="11763258" y="5635988"/>
                </a:cubicBezTo>
                <a:cubicBezTo>
                  <a:pt x="11892094" y="5505226"/>
                  <a:pt x="11871424" y="5422059"/>
                  <a:pt x="11706050" y="5351418"/>
                </a:cubicBezTo>
                <a:cubicBezTo>
                  <a:pt x="11684896" y="5342400"/>
                  <a:pt x="11707491" y="4786287"/>
                  <a:pt x="11697876" y="4763241"/>
                </a:cubicBezTo>
                <a:cubicBezTo>
                  <a:pt x="11713260" y="4731677"/>
                  <a:pt x="11749315" y="4739192"/>
                  <a:pt x="11776236" y="4730675"/>
                </a:cubicBezTo>
                <a:cubicBezTo>
                  <a:pt x="11894018" y="4694603"/>
                  <a:pt x="11897864" y="4694603"/>
                  <a:pt x="11868540" y="4584884"/>
                </a:cubicBezTo>
                <a:cubicBezTo>
                  <a:pt x="11859884" y="4551817"/>
                  <a:pt x="11880076" y="4538289"/>
                  <a:pt x="11898825" y="4517749"/>
                </a:cubicBezTo>
                <a:cubicBezTo>
                  <a:pt x="11969013" y="4441095"/>
                  <a:pt x="11969494" y="4440094"/>
                  <a:pt x="11897864" y="4375464"/>
                </a:cubicBezTo>
                <a:cubicBezTo>
                  <a:pt x="11877192" y="4356928"/>
                  <a:pt x="11863252" y="4336887"/>
                  <a:pt x="11854116" y="4311838"/>
                </a:cubicBezTo>
                <a:cubicBezTo>
                  <a:pt x="11837290" y="4266245"/>
                  <a:pt x="11837771" y="4228169"/>
                  <a:pt x="11901709" y="4203620"/>
                </a:cubicBezTo>
                <a:cubicBezTo>
                  <a:pt x="11946418" y="4186086"/>
                  <a:pt x="11971897" y="4166044"/>
                  <a:pt x="11974782" y="4114442"/>
                </a:cubicBezTo>
                <a:cubicBezTo>
                  <a:pt x="11976706" y="4071355"/>
                  <a:pt x="11981993" y="4043299"/>
                  <a:pt x="11932476" y="4024762"/>
                </a:cubicBezTo>
                <a:cubicBezTo>
                  <a:pt x="11892576" y="4009732"/>
                  <a:pt x="11881038" y="3977668"/>
                  <a:pt x="11885365" y="3939592"/>
                </a:cubicBezTo>
                <a:cubicBezTo>
                  <a:pt x="11895460" y="3846405"/>
                  <a:pt x="11841137" y="3791796"/>
                  <a:pt x="11751719" y="3749211"/>
                </a:cubicBezTo>
                <a:cubicBezTo>
                  <a:pt x="11666628" y="3708629"/>
                  <a:pt x="11592115" y="3654019"/>
                  <a:pt x="11513754" y="3604420"/>
                </a:cubicBezTo>
                <a:cubicBezTo>
                  <a:pt x="11426740" y="3549310"/>
                  <a:pt x="11325786" y="3516243"/>
                  <a:pt x="11220504" y="3488188"/>
                </a:cubicBezTo>
                <a:cubicBezTo>
                  <a:pt x="11239734" y="3448108"/>
                  <a:pt x="11306076" y="3470653"/>
                  <a:pt x="11312805" y="3414541"/>
                </a:cubicBezTo>
                <a:cubicBezTo>
                  <a:pt x="11148394" y="3366945"/>
                  <a:pt x="10991193" y="3295301"/>
                  <a:pt x="10805146" y="3277767"/>
                </a:cubicBezTo>
                <a:cubicBezTo>
                  <a:pt x="10955618" y="3286784"/>
                  <a:pt x="11092147" y="3222154"/>
                  <a:pt x="11234926" y="3203117"/>
                </a:cubicBezTo>
                <a:cubicBezTo>
                  <a:pt x="11248386" y="3171554"/>
                  <a:pt x="11217140" y="3179569"/>
                  <a:pt x="11204640" y="3174060"/>
                </a:cubicBezTo>
                <a:cubicBezTo>
                  <a:pt x="11192140" y="3168047"/>
                  <a:pt x="11176757" y="3166042"/>
                  <a:pt x="11174834" y="3143498"/>
                </a:cubicBezTo>
                <a:cubicBezTo>
                  <a:pt x="11243580" y="3110932"/>
                  <a:pt x="11329632" y="3132475"/>
                  <a:pt x="11400780" y="3099410"/>
                </a:cubicBezTo>
                <a:cubicBezTo>
                  <a:pt x="11384916" y="3051314"/>
                  <a:pt x="11323382" y="3080371"/>
                  <a:pt x="11297902" y="3041793"/>
                </a:cubicBezTo>
                <a:cubicBezTo>
                  <a:pt x="11364246" y="3034780"/>
                  <a:pt x="11425779" y="3031774"/>
                  <a:pt x="11485870" y="3021253"/>
                </a:cubicBezTo>
                <a:cubicBezTo>
                  <a:pt x="11532984" y="3013236"/>
                  <a:pt x="11545964" y="2972154"/>
                  <a:pt x="11513754" y="2944098"/>
                </a:cubicBezTo>
                <a:cubicBezTo>
                  <a:pt x="11484909" y="2919049"/>
                  <a:pt x="11442604" y="2917044"/>
                  <a:pt x="11405107" y="2906523"/>
                </a:cubicBezTo>
                <a:cubicBezTo>
                  <a:pt x="11137817" y="2833377"/>
                  <a:pt x="10857066" y="2809829"/>
                  <a:pt x="10572950" y="2803317"/>
                </a:cubicBezTo>
                <a:cubicBezTo>
                  <a:pt x="10117210" y="2792795"/>
                  <a:pt x="9660028" y="2793297"/>
                  <a:pt x="9205250" y="2778767"/>
                </a:cubicBezTo>
                <a:cubicBezTo>
                  <a:pt x="8996489" y="2772379"/>
                  <a:pt x="8788540" y="2761765"/>
                  <a:pt x="8579578" y="2759181"/>
                </a:cubicBezTo>
                <a:cubicBezTo>
                  <a:pt x="8509922" y="2758320"/>
                  <a:pt x="8440155" y="2758352"/>
                  <a:pt x="8370208" y="2759730"/>
                </a:cubicBezTo>
                <a:cubicBezTo>
                  <a:pt x="8070708" y="2765742"/>
                  <a:pt x="7771690" y="2764238"/>
                  <a:pt x="7470748" y="2819849"/>
                </a:cubicBezTo>
                <a:cubicBezTo>
                  <a:pt x="7316911" y="2848407"/>
                  <a:pt x="7156825" y="2838887"/>
                  <a:pt x="7001547" y="2861432"/>
                </a:cubicBezTo>
                <a:cubicBezTo>
                  <a:pt x="6765024" y="2896002"/>
                  <a:pt x="6528501" y="2936583"/>
                  <a:pt x="6295343" y="2988688"/>
                </a:cubicBezTo>
                <a:cubicBezTo>
                  <a:pt x="6222271" y="3005220"/>
                  <a:pt x="6131892" y="3015241"/>
                  <a:pt x="6075166" y="3078367"/>
                </a:cubicBezTo>
                <a:cubicBezTo>
                  <a:pt x="5985266" y="3038288"/>
                  <a:pt x="5929502" y="3113938"/>
                  <a:pt x="5859314" y="3139490"/>
                </a:cubicBezTo>
                <a:cubicBezTo>
                  <a:pt x="5831912" y="3149510"/>
                  <a:pt x="5795857" y="3163538"/>
                  <a:pt x="5800183" y="3195101"/>
                </a:cubicBezTo>
                <a:cubicBezTo>
                  <a:pt x="5804030" y="3234680"/>
                  <a:pt x="5844410" y="3260231"/>
                  <a:pt x="5882870" y="3252215"/>
                </a:cubicBezTo>
                <a:cubicBezTo>
                  <a:pt x="6002574" y="3227164"/>
                  <a:pt x="6109777" y="3283277"/>
                  <a:pt x="6232848" y="3274760"/>
                </a:cubicBezTo>
                <a:cubicBezTo>
                  <a:pt x="6125643" y="3298808"/>
                  <a:pt x="6018918" y="3323358"/>
                  <a:pt x="5911715" y="3347407"/>
                </a:cubicBezTo>
                <a:cubicBezTo>
                  <a:pt x="6070839" y="3366444"/>
                  <a:pt x="6227559" y="3332376"/>
                  <a:pt x="6384279" y="3312836"/>
                </a:cubicBezTo>
                <a:cubicBezTo>
                  <a:pt x="6434757" y="3306824"/>
                  <a:pt x="6513117" y="3260732"/>
                  <a:pt x="6526097" y="3325362"/>
                </a:cubicBezTo>
                <a:cubicBezTo>
                  <a:pt x="6534750" y="3368448"/>
                  <a:pt x="6450622" y="3371454"/>
                  <a:pt x="6403028" y="3383478"/>
                </a:cubicBezTo>
                <a:cubicBezTo>
                  <a:pt x="6192945" y="3435081"/>
                  <a:pt x="5979497" y="3465141"/>
                  <a:pt x="5767013" y="3500713"/>
                </a:cubicBezTo>
                <a:cubicBezTo>
                  <a:pt x="5746822" y="3504220"/>
                  <a:pt x="5720381" y="3501214"/>
                  <a:pt x="5706920" y="3511233"/>
                </a:cubicBezTo>
                <a:cubicBezTo>
                  <a:pt x="5598272" y="3591895"/>
                  <a:pt x="5460782" y="3618449"/>
                  <a:pt x="5310793" y="3677066"/>
                </a:cubicBezTo>
                <a:cubicBezTo>
                  <a:pt x="5405498" y="3704622"/>
                  <a:pt x="5469435" y="3648007"/>
                  <a:pt x="5548276" y="3660533"/>
                </a:cubicBezTo>
                <a:cubicBezTo>
                  <a:pt x="5467993" y="3721154"/>
                  <a:pt x="5374730" y="3732677"/>
                  <a:pt x="5293005" y="3765743"/>
                </a:cubicBezTo>
                <a:cubicBezTo>
                  <a:pt x="5234355" y="3789291"/>
                  <a:pt x="5016580" y="3862938"/>
                  <a:pt x="4983410" y="3883981"/>
                </a:cubicBezTo>
                <a:cubicBezTo>
                  <a:pt x="4883416" y="3949110"/>
                  <a:pt x="4756501" y="3979672"/>
                  <a:pt x="4674775" y="4068850"/>
                </a:cubicBezTo>
                <a:cubicBezTo>
                  <a:pt x="4617087" y="4131477"/>
                  <a:pt x="4520939" y="4119952"/>
                  <a:pt x="4453155" y="4163539"/>
                </a:cubicBezTo>
                <a:cubicBezTo>
                  <a:pt x="4429119" y="4204622"/>
                  <a:pt x="4475751" y="4215143"/>
                  <a:pt x="4492095" y="4237188"/>
                </a:cubicBezTo>
                <a:cubicBezTo>
                  <a:pt x="4513728" y="4266746"/>
                  <a:pt x="4475269" y="4283280"/>
                  <a:pt x="4464213" y="4318851"/>
                </a:cubicBezTo>
                <a:cubicBezTo>
                  <a:pt x="4591608" y="4278771"/>
                  <a:pt x="4713234" y="4255223"/>
                  <a:pt x="4857456" y="4241696"/>
                </a:cubicBezTo>
                <a:cubicBezTo>
                  <a:pt x="4809862" y="4299311"/>
                  <a:pt x="4752174" y="4274261"/>
                  <a:pt x="4713234" y="4295303"/>
                </a:cubicBezTo>
                <a:cubicBezTo>
                  <a:pt x="4687756" y="4308830"/>
                  <a:pt x="4648816" y="4314843"/>
                  <a:pt x="4656026" y="4348410"/>
                </a:cubicBezTo>
                <a:cubicBezTo>
                  <a:pt x="4661795" y="4374963"/>
                  <a:pt x="4694486" y="4371456"/>
                  <a:pt x="4718523" y="4368951"/>
                </a:cubicBezTo>
                <a:cubicBezTo>
                  <a:pt x="4810825" y="4359433"/>
                  <a:pt x="4900722" y="4356425"/>
                  <a:pt x="4989178" y="4420054"/>
                </a:cubicBezTo>
                <a:cubicBezTo>
                  <a:pt x="4764193" y="4512739"/>
                  <a:pt x="4505557" y="4473661"/>
                  <a:pt x="4304127" y="4609933"/>
                </a:cubicBezTo>
                <a:cubicBezTo>
                  <a:pt x="4332491" y="4652018"/>
                  <a:pt x="4372871" y="4629473"/>
                  <a:pt x="4402677" y="4624463"/>
                </a:cubicBezTo>
                <a:cubicBezTo>
                  <a:pt x="4598338" y="4590394"/>
                  <a:pt x="5297331" y="4651016"/>
                  <a:pt x="5398287" y="4608430"/>
                </a:cubicBezTo>
                <a:cubicBezTo>
                  <a:pt x="5460301" y="4582379"/>
                  <a:pt x="5525682" y="4569853"/>
                  <a:pt x="5592504" y="4585886"/>
                </a:cubicBezTo>
                <a:cubicBezTo>
                  <a:pt x="5656923" y="4601416"/>
                  <a:pt x="5640578" y="4819353"/>
                  <a:pt x="5411266" y="4964142"/>
                </a:cubicBezTo>
                <a:cubicBezTo>
                  <a:pt x="5378575" y="4984684"/>
                  <a:pt x="5524721" y="5014244"/>
                  <a:pt x="5480493" y="5031277"/>
                </a:cubicBezTo>
                <a:cubicBezTo>
                  <a:pt x="5445880" y="5044804"/>
                  <a:pt x="5276179" y="5037289"/>
                  <a:pt x="5233393" y="5047810"/>
                </a:cubicBezTo>
                <a:cubicBezTo>
                  <a:pt x="5216567" y="5052318"/>
                  <a:pt x="4701216" y="5221157"/>
                  <a:pt x="4750251" y="5256728"/>
                </a:cubicBezTo>
                <a:cubicBezTo>
                  <a:pt x="4896877" y="5363441"/>
                  <a:pt x="5388190" y="5558833"/>
                  <a:pt x="4508440" y="5624965"/>
                </a:cubicBezTo>
                <a:cubicBezTo>
                  <a:pt x="4536323" y="5663542"/>
                  <a:pt x="4613241" y="5638994"/>
                  <a:pt x="4602665" y="5706629"/>
                </a:cubicBezTo>
                <a:cubicBezTo>
                  <a:pt x="4485845" y="5743202"/>
                  <a:pt x="4350758" y="5741198"/>
                  <a:pt x="4215189" y="5797811"/>
                </a:cubicBezTo>
                <a:cubicBezTo>
                  <a:pt x="4276245" y="5838893"/>
                  <a:pt x="4346432" y="5813844"/>
                  <a:pt x="4407966" y="5826870"/>
                </a:cubicBezTo>
                <a:cubicBezTo>
                  <a:pt x="4373353" y="5878473"/>
                  <a:pt x="4313741" y="5870457"/>
                  <a:pt x="4265186" y="5881478"/>
                </a:cubicBezTo>
                <a:cubicBezTo>
                  <a:pt x="4220479" y="5892001"/>
                  <a:pt x="4125774" y="5981680"/>
                  <a:pt x="4145964" y="5977170"/>
                </a:cubicBezTo>
                <a:cubicBezTo>
                  <a:pt x="4332971" y="5937091"/>
                  <a:pt x="4522862" y="5948113"/>
                  <a:pt x="4710350" y="5909035"/>
                </a:cubicBezTo>
                <a:cubicBezTo>
                  <a:pt x="4772366" y="5896009"/>
                  <a:pt x="4842554" y="5870958"/>
                  <a:pt x="4870916" y="5949616"/>
                </a:cubicBezTo>
                <a:cubicBezTo>
                  <a:pt x="4879571" y="5972663"/>
                  <a:pt x="4873320" y="5980177"/>
                  <a:pt x="4960333" y="5949115"/>
                </a:cubicBezTo>
                <a:cubicBezTo>
                  <a:pt x="4994466" y="5937091"/>
                  <a:pt x="5039656" y="5924065"/>
                  <a:pt x="5073788" y="5953623"/>
                </a:cubicBezTo>
                <a:cubicBezTo>
                  <a:pt x="5052154" y="5990698"/>
                  <a:pt x="5010331" y="5979675"/>
                  <a:pt x="4979084" y="5990197"/>
                </a:cubicBezTo>
                <a:cubicBezTo>
                  <a:pt x="4896397" y="6017250"/>
                  <a:pt x="5180513" y="6120457"/>
                  <a:pt x="5100228" y="6151519"/>
                </a:cubicBezTo>
                <a:cubicBezTo>
                  <a:pt x="4935817" y="6215148"/>
                  <a:pt x="4832938" y="6196611"/>
                  <a:pt x="4666602" y="6266250"/>
                </a:cubicBezTo>
                <a:cubicBezTo>
                  <a:pt x="4723331" y="6264746"/>
                  <a:pt x="4706024" y="6288795"/>
                  <a:pt x="4762750" y="6288795"/>
                </a:cubicBezTo>
                <a:cubicBezTo>
                  <a:pt x="4788229" y="6288795"/>
                  <a:pt x="4815151" y="6294807"/>
                  <a:pt x="4815151" y="6322363"/>
                </a:cubicBezTo>
                <a:cubicBezTo>
                  <a:pt x="4815151" y="6348414"/>
                  <a:pt x="4516613" y="6491199"/>
                  <a:pt x="4558918" y="6504727"/>
                </a:cubicBezTo>
                <a:cubicBezTo>
                  <a:pt x="4674295" y="6541299"/>
                  <a:pt x="4970431" y="6429075"/>
                  <a:pt x="4899280" y="6480679"/>
                </a:cubicBezTo>
                <a:cubicBezTo>
                  <a:pt x="4791114" y="6559337"/>
                  <a:pt x="4774769" y="6574868"/>
                  <a:pt x="4692563" y="6586391"/>
                </a:cubicBezTo>
                <a:cubicBezTo>
                  <a:pt x="4621894" y="6596411"/>
                  <a:pt x="4373353" y="6816352"/>
                  <a:pt x="4303645" y="6834888"/>
                </a:cubicBezTo>
                <a:cubicBezTo>
                  <a:pt x="4288262" y="6838896"/>
                  <a:pt x="4291687" y="6845065"/>
                  <a:pt x="4307829" y="6852361"/>
                </a:cubicBezTo>
                <a:lnTo>
                  <a:pt x="432378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13CA5CEB-7352-1BCC-20A0-C345BD56AE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1709" y="3159719"/>
            <a:ext cx="5552090" cy="1336081"/>
          </a:xfrm>
        </p:spPr>
        <p:txBody>
          <a:bodyPr anchor="b">
            <a:normAutofit/>
          </a:bodyPr>
          <a:lstStyle/>
          <a:p>
            <a:pPr algn="ctr"/>
            <a:r>
              <a:rPr lang="pl-PL" dirty="0" err="1"/>
              <a:t>Authors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6AAE307-F24B-2B8B-0F8D-291C16B8B2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01709" y="4572000"/>
            <a:ext cx="5552089" cy="1647825"/>
          </a:xfrm>
        </p:spPr>
        <p:txBody>
          <a:bodyPr>
            <a:normAutofit/>
          </a:bodyPr>
          <a:lstStyle/>
          <a:p>
            <a:r>
              <a:rPr lang="pl-PL" sz="2000" dirty="0"/>
              <a:t>Juliana Śliwka</a:t>
            </a:r>
          </a:p>
          <a:p>
            <a:r>
              <a:rPr lang="pl-PL" sz="2000" dirty="0"/>
              <a:t>Stanisław Łabuda</a:t>
            </a:r>
          </a:p>
          <a:p>
            <a:r>
              <a:rPr lang="pl-PL" sz="2000" dirty="0"/>
              <a:t>Marcin </a:t>
            </a:r>
            <a:r>
              <a:rPr lang="pl-PL" sz="2000" dirty="0" err="1"/>
              <a:t>Pyć</a:t>
            </a: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14470075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ymbol zastępczy zawartości 8">
            <a:extLst>
              <a:ext uri="{FF2B5EF4-FFF2-40B4-BE49-F238E27FC236}">
                <a16:creationId xmlns:a16="http://schemas.microsoft.com/office/drawing/2014/main" id="{1F8E570F-F355-8453-F3D5-11EE88B485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7651"/>
            <a:ext cx="12192000" cy="8132064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B78E819E-60CC-9788-5D99-70F525EE0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103437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pl-PL" sz="10000" dirty="0">
                <a:solidFill>
                  <a:srgbClr val="C00000"/>
                </a:solidFill>
                <a:latin typeface="Amasis MT Pro Black" panose="02040A04050005020304" pitchFamily="18" charset="-18"/>
              </a:rPr>
              <a:t>Portugal </a:t>
            </a:r>
            <a:r>
              <a:rPr lang="pl-PL" sz="10000" dirty="0" err="1">
                <a:solidFill>
                  <a:srgbClr val="C00000"/>
                </a:solidFill>
                <a:latin typeface="Amasis MT Pro Black" panose="02040A04050005020304" pitchFamily="18" charset="-18"/>
              </a:rPr>
              <a:t>trip</a:t>
            </a:r>
            <a:endParaRPr lang="pl-PL" sz="10000" dirty="0">
              <a:solidFill>
                <a:srgbClr val="C00000"/>
              </a:solidFill>
              <a:latin typeface="Amasis MT Pro Black" panose="02040A04050005020304" pitchFamily="18" charset="-18"/>
            </a:endParaRPr>
          </a:p>
        </p:txBody>
      </p:sp>
      <p:sp>
        <p:nvSpPr>
          <p:cNvPr id="10" name="Rectangle 1">
            <a:extLst>
              <a:ext uri="{FF2B5EF4-FFF2-40B4-BE49-F238E27FC236}">
                <a16:creationId xmlns:a16="http://schemas.microsoft.com/office/drawing/2014/main" id="{89F1E525-AEF0-314D-652A-AB573119B8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4972" y="3572889"/>
            <a:ext cx="9242055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pl-PL" altLang="pl-PL" sz="7200" dirty="0">
                <a:solidFill>
                  <a:schemeClr val="bg1"/>
                </a:solidFill>
              </a:rPr>
              <a:t>15-21.03.2026</a:t>
            </a:r>
          </a:p>
        </p:txBody>
      </p:sp>
    </p:spTree>
    <p:extLst>
      <p:ext uri="{BB962C8B-B14F-4D97-AF65-F5344CB8AC3E}">
        <p14:creationId xmlns:p14="http://schemas.microsoft.com/office/powerpoint/2010/main" val="3464092607"/>
      </p:ext>
    </p:extLst>
  </p:cSld>
  <p:clrMapOvr>
    <a:masterClrMapping/>
  </p:clrMapOvr>
  <p:transition spd="slow">
    <p:wheel spokes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C1F323A-2FDA-B226-06EB-3D94939573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AE47280-6990-3C14-19BF-0B90DF7AB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916" y="294090"/>
            <a:ext cx="7336275" cy="1325563"/>
          </a:xfrm>
        </p:spPr>
        <p:txBody>
          <a:bodyPr>
            <a:noAutofit/>
          </a:bodyPr>
          <a:lstStyle/>
          <a:p>
            <a:pPr algn="ctr"/>
            <a:r>
              <a:rPr lang="pl-PL" sz="10000" dirty="0" err="1">
                <a:solidFill>
                  <a:srgbClr val="C00000"/>
                </a:solidFill>
                <a:latin typeface="Amasis MT Pro Black" panose="02040A04050005020304" pitchFamily="18" charset="-18"/>
              </a:rPr>
              <a:t>Sunday</a:t>
            </a:r>
            <a:endParaRPr lang="pl-PL" sz="10000" dirty="0">
              <a:solidFill>
                <a:srgbClr val="C00000"/>
              </a:solidFill>
              <a:latin typeface="Amasis MT Pro Black" panose="02040A04050005020304" pitchFamily="18" charset="-18"/>
            </a:endParaRP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2A262959-B71D-FD26-3990-3E989ECB4E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3389" y="70354"/>
            <a:ext cx="3281955" cy="6563910"/>
          </a:xfrm>
          <a:prstGeom prst="rect">
            <a:avLst/>
          </a:prstGeom>
        </p:spPr>
      </p:pic>
      <p:sp>
        <p:nvSpPr>
          <p:cNvPr id="12" name="Prostokąt 11">
            <a:extLst>
              <a:ext uri="{FF2B5EF4-FFF2-40B4-BE49-F238E27FC236}">
                <a16:creationId xmlns:a16="http://schemas.microsoft.com/office/drawing/2014/main" id="{446117F5-E661-3114-4804-C8C1C8DCBD8A}"/>
              </a:ext>
            </a:extLst>
          </p:cNvPr>
          <p:cNvSpPr/>
          <p:nvPr/>
        </p:nvSpPr>
        <p:spPr>
          <a:xfrm>
            <a:off x="7373567" y="6990737"/>
            <a:ext cx="4818434" cy="6858000"/>
          </a:xfrm>
          <a:prstGeom prst="rect">
            <a:avLst/>
          </a:prstGeom>
          <a:gradFill flip="none" rotWithShape="1">
            <a:gsLst>
              <a:gs pos="100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5" name="Obraz 14">
            <a:extLst>
              <a:ext uri="{FF2B5EF4-FFF2-40B4-BE49-F238E27FC236}">
                <a16:creationId xmlns:a16="http://schemas.microsoft.com/office/drawing/2014/main" id="{85DD6C36-C480-3A09-B849-9FDF00AF33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7805" y="11533241"/>
            <a:ext cx="4824195" cy="2228778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0A4F0D92-47E8-B701-4224-7B7B291661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7804" y="9304462"/>
            <a:ext cx="4824196" cy="2228779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7E42EECE-1A2D-051D-1F93-2587D9DE85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7804" y="7075683"/>
            <a:ext cx="4824196" cy="2228779"/>
          </a:xfrm>
          <a:prstGeom prst="rect">
            <a:avLst/>
          </a:prstGeom>
        </p:spPr>
      </p:pic>
      <p:sp>
        <p:nvSpPr>
          <p:cNvPr id="21" name="Rectangle 3">
            <a:extLst>
              <a:ext uri="{FF2B5EF4-FFF2-40B4-BE49-F238E27FC236}">
                <a16:creationId xmlns:a16="http://schemas.microsoft.com/office/drawing/2014/main" id="{D723297F-3162-D66C-02A6-4D6910C243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965" y="2926591"/>
            <a:ext cx="6930189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3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ptos Black" panose="020B0004020202020204" pitchFamily="34" charset="0"/>
              </a:rPr>
              <a:t>On </a:t>
            </a:r>
            <a:r>
              <a:rPr kumimoji="0" lang="pl-PL" altLang="pl-PL" sz="36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ptos Black" panose="020B0004020202020204" pitchFamily="34" charset="0"/>
              </a:rPr>
              <a:t>Sunday</a:t>
            </a:r>
            <a:r>
              <a:rPr kumimoji="0" lang="pl-PL" altLang="pl-PL" sz="3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ptos Black" panose="020B0004020202020204" pitchFamily="34" charset="0"/>
              </a:rPr>
              <a:t>, we set off on </a:t>
            </a:r>
            <a:r>
              <a:rPr kumimoji="0" lang="pl-PL" altLang="pl-PL" sz="36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ptos Black" panose="020B0004020202020204" pitchFamily="34" charset="0"/>
              </a:rPr>
              <a:t>our</a:t>
            </a:r>
            <a:r>
              <a:rPr kumimoji="0" lang="pl-PL" altLang="pl-PL" sz="3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ptos Black" panose="020B0004020202020204" pitchFamily="34" charset="0"/>
              </a:rPr>
              <a:t> </a:t>
            </a:r>
            <a:r>
              <a:rPr kumimoji="0" lang="pl-PL" altLang="pl-PL" sz="36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ptos Black" panose="020B0004020202020204" pitchFamily="34" charset="0"/>
              </a:rPr>
              <a:t>trip</a:t>
            </a:r>
            <a:r>
              <a:rPr kumimoji="0" lang="pl-PL" altLang="pl-PL" sz="3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ptos Black" panose="020B0004020202020204" pitchFamily="34" charset="0"/>
              </a:rPr>
              <a:t> to Portugal</a:t>
            </a:r>
          </a:p>
        </p:txBody>
      </p:sp>
    </p:spTree>
    <p:extLst>
      <p:ext uri="{BB962C8B-B14F-4D97-AF65-F5344CB8AC3E}">
        <p14:creationId xmlns:p14="http://schemas.microsoft.com/office/powerpoint/2010/main" val="35259716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A38BD8-5D18-9219-7338-A665FFB5B7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8776589-5A8A-8B99-877E-1B2902220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916" y="294090"/>
            <a:ext cx="7336275" cy="1325563"/>
          </a:xfrm>
        </p:spPr>
        <p:txBody>
          <a:bodyPr>
            <a:noAutofit/>
          </a:bodyPr>
          <a:lstStyle/>
          <a:p>
            <a:pPr algn="ctr"/>
            <a:r>
              <a:rPr lang="pl-PL" sz="10000" dirty="0" err="1">
                <a:solidFill>
                  <a:srgbClr val="C00000"/>
                </a:solidFill>
                <a:latin typeface="Amasis MT Pro Black" panose="02040A04050005020304" pitchFamily="18" charset="-18"/>
              </a:rPr>
              <a:t>Monday</a:t>
            </a:r>
            <a:endParaRPr lang="pl-PL" sz="10000" dirty="0">
              <a:solidFill>
                <a:srgbClr val="C00000"/>
              </a:solidFill>
              <a:latin typeface="Amasis MT Pro Black" panose="02040A04050005020304" pitchFamily="18" charset="-18"/>
            </a:endParaRP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E0BEC5C7-1BD0-00E4-DBCD-6EF62BBF15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3389" y="-6782730"/>
            <a:ext cx="3281955" cy="6563910"/>
          </a:xfrm>
          <a:prstGeom prst="rect">
            <a:avLst/>
          </a:prstGeom>
        </p:spPr>
      </p:pic>
      <p:sp>
        <p:nvSpPr>
          <p:cNvPr id="12" name="Prostokąt 11">
            <a:extLst>
              <a:ext uri="{FF2B5EF4-FFF2-40B4-BE49-F238E27FC236}">
                <a16:creationId xmlns:a16="http://schemas.microsoft.com/office/drawing/2014/main" id="{A49855FF-95B2-F336-6C3C-41F05730C1B0}"/>
              </a:ext>
            </a:extLst>
          </p:cNvPr>
          <p:cNvSpPr/>
          <p:nvPr/>
        </p:nvSpPr>
        <p:spPr>
          <a:xfrm>
            <a:off x="7373567" y="0"/>
            <a:ext cx="4818434" cy="6858000"/>
          </a:xfrm>
          <a:prstGeom prst="rect">
            <a:avLst/>
          </a:prstGeom>
          <a:gradFill flip="none" rotWithShape="1">
            <a:gsLst>
              <a:gs pos="100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5" name="Obraz 14">
            <a:extLst>
              <a:ext uri="{FF2B5EF4-FFF2-40B4-BE49-F238E27FC236}">
                <a16:creationId xmlns:a16="http://schemas.microsoft.com/office/drawing/2014/main" id="{31F2641E-127F-3D08-D276-89B9F334F0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7803" y="4542504"/>
            <a:ext cx="4824195" cy="2228778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BE10FCEB-BF19-5B33-A21D-EB0760CE93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7804" y="2313725"/>
            <a:ext cx="4824196" cy="2228779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9CF12658-2353-457D-83D9-503080C35F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7804" y="84946"/>
            <a:ext cx="4824196" cy="2228779"/>
          </a:xfrm>
          <a:prstGeom prst="rect">
            <a:avLst/>
          </a:prstGeom>
        </p:spPr>
      </p:pic>
      <p:sp>
        <p:nvSpPr>
          <p:cNvPr id="8" name="Rectangle 3">
            <a:extLst>
              <a:ext uri="{FF2B5EF4-FFF2-40B4-BE49-F238E27FC236}">
                <a16:creationId xmlns:a16="http://schemas.microsoft.com/office/drawing/2014/main" id="{D5741455-A8EC-E28E-9E60-7F1131647A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958" y="2399754"/>
            <a:ext cx="6930189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pl-PL" sz="3600" dirty="0">
                <a:solidFill>
                  <a:schemeClr val="bg1"/>
                </a:solidFill>
                <a:latin typeface="Aptos Black" panose="020B0004020202020204" pitchFamily="34" charset="0"/>
              </a:rPr>
              <a:t>We were at school where we talked about our countries and we started to get to know each other.</a:t>
            </a:r>
            <a:endParaRPr kumimoji="0" lang="pl-PL" altLang="pl-PL" sz="36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ptos Black" panose="020B0004020202020204" pitchFamily="34" charset="0"/>
            </a:endParaRPr>
          </a:p>
        </p:txBody>
      </p:sp>
      <p:grpSp>
        <p:nvGrpSpPr>
          <p:cNvPr id="26" name="Grupa 25">
            <a:extLst>
              <a:ext uri="{FF2B5EF4-FFF2-40B4-BE49-F238E27FC236}">
                <a16:creationId xmlns:a16="http://schemas.microsoft.com/office/drawing/2014/main" id="{8314FECA-E2C1-CF5A-5996-00FC2E0B18DC}"/>
              </a:ext>
            </a:extLst>
          </p:cNvPr>
          <p:cNvGrpSpPr/>
          <p:nvPr/>
        </p:nvGrpSpPr>
        <p:grpSpPr>
          <a:xfrm>
            <a:off x="6832781" y="5788046"/>
            <a:ext cx="3023857" cy="4218915"/>
            <a:chOff x="914400" y="2091350"/>
            <a:chExt cx="3023857" cy="4218915"/>
          </a:xfrm>
          <a:scene3d>
            <a:camera prst="isometricOffAxis2Top"/>
            <a:lightRig rig="threePt" dir="t"/>
          </a:scene3d>
        </p:grpSpPr>
        <p:sp>
          <p:nvSpPr>
            <p:cNvPr id="10" name="Prostokąt 9">
              <a:extLst>
                <a:ext uri="{FF2B5EF4-FFF2-40B4-BE49-F238E27FC236}">
                  <a16:creationId xmlns:a16="http://schemas.microsoft.com/office/drawing/2014/main" id="{520CE86D-6FEE-5B77-6973-4DD340203FEE}"/>
                </a:ext>
              </a:extLst>
            </p:cNvPr>
            <p:cNvSpPr/>
            <p:nvPr/>
          </p:nvSpPr>
          <p:spPr>
            <a:xfrm>
              <a:off x="914400" y="2091350"/>
              <a:ext cx="3023857" cy="421891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14" name="Obraz 13">
              <a:extLst>
                <a:ext uri="{FF2B5EF4-FFF2-40B4-BE49-F238E27FC236}">
                  <a16:creationId xmlns:a16="http://schemas.microsoft.com/office/drawing/2014/main" id="{3131F267-C3DC-AC9E-6D17-5E4B551DE70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8561" y="2192281"/>
              <a:ext cx="1855533" cy="4017051"/>
            </a:xfrm>
            <a:prstGeom prst="rect">
              <a:avLst/>
            </a:prstGeom>
          </p:spPr>
        </p:pic>
      </p:grpSp>
      <p:grpSp>
        <p:nvGrpSpPr>
          <p:cNvPr id="25" name="Grupa 24">
            <a:extLst>
              <a:ext uri="{FF2B5EF4-FFF2-40B4-BE49-F238E27FC236}">
                <a16:creationId xmlns:a16="http://schemas.microsoft.com/office/drawing/2014/main" id="{F83C0372-441B-E1E2-D33D-6936DC76913D}"/>
              </a:ext>
            </a:extLst>
          </p:cNvPr>
          <p:cNvGrpSpPr/>
          <p:nvPr/>
        </p:nvGrpSpPr>
        <p:grpSpPr>
          <a:xfrm>
            <a:off x="7636341" y="5855825"/>
            <a:ext cx="3023857" cy="4218915"/>
            <a:chOff x="4141102" y="2091350"/>
            <a:chExt cx="3023857" cy="4218915"/>
          </a:xfrm>
          <a:scene3d>
            <a:camera prst="isometricOffAxis1Top"/>
            <a:lightRig rig="threePt" dir="t"/>
          </a:scene3d>
        </p:grpSpPr>
        <p:sp>
          <p:nvSpPr>
            <p:cNvPr id="18" name="Prostokąt 17">
              <a:extLst>
                <a:ext uri="{FF2B5EF4-FFF2-40B4-BE49-F238E27FC236}">
                  <a16:creationId xmlns:a16="http://schemas.microsoft.com/office/drawing/2014/main" id="{781F1209-0287-8F4B-C2BD-8B46297BB0FF}"/>
                </a:ext>
              </a:extLst>
            </p:cNvPr>
            <p:cNvSpPr/>
            <p:nvPr/>
          </p:nvSpPr>
          <p:spPr>
            <a:xfrm>
              <a:off x="4141102" y="2091350"/>
              <a:ext cx="3023857" cy="421891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20" name="Obraz 19">
              <a:extLst>
                <a:ext uri="{FF2B5EF4-FFF2-40B4-BE49-F238E27FC236}">
                  <a16:creationId xmlns:a16="http://schemas.microsoft.com/office/drawing/2014/main" id="{3D743B30-AA37-FB4D-8A4C-939292BBF2B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7155" y="2192281"/>
              <a:ext cx="2571750" cy="3429000"/>
            </a:xfrm>
            <a:prstGeom prst="rect">
              <a:avLst/>
            </a:prstGeom>
          </p:spPr>
        </p:pic>
      </p:grpSp>
      <p:grpSp>
        <p:nvGrpSpPr>
          <p:cNvPr id="24" name="Grupa 23">
            <a:extLst>
              <a:ext uri="{FF2B5EF4-FFF2-40B4-BE49-F238E27FC236}">
                <a16:creationId xmlns:a16="http://schemas.microsoft.com/office/drawing/2014/main" id="{53F8A5E7-6605-83E9-5069-514FFF11ED69}"/>
              </a:ext>
            </a:extLst>
          </p:cNvPr>
          <p:cNvGrpSpPr/>
          <p:nvPr/>
        </p:nvGrpSpPr>
        <p:grpSpPr>
          <a:xfrm>
            <a:off x="8220504" y="5855825"/>
            <a:ext cx="3023857" cy="4218915"/>
            <a:chOff x="7391012" y="2091348"/>
            <a:chExt cx="3023857" cy="4218915"/>
          </a:xfrm>
          <a:scene3d>
            <a:camera prst="isometricOffAxis2Top"/>
            <a:lightRig rig="threePt" dir="t"/>
          </a:scene3d>
        </p:grpSpPr>
        <p:sp>
          <p:nvSpPr>
            <p:cNvPr id="21" name="Prostokąt 20">
              <a:extLst>
                <a:ext uri="{FF2B5EF4-FFF2-40B4-BE49-F238E27FC236}">
                  <a16:creationId xmlns:a16="http://schemas.microsoft.com/office/drawing/2014/main" id="{C3EABFBC-1526-5C2F-67B2-9BB85BAC5F29}"/>
                </a:ext>
              </a:extLst>
            </p:cNvPr>
            <p:cNvSpPr/>
            <p:nvPr/>
          </p:nvSpPr>
          <p:spPr>
            <a:xfrm>
              <a:off x="7391012" y="2091348"/>
              <a:ext cx="3023857" cy="421891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23" name="Obraz 22">
              <a:extLst>
                <a:ext uri="{FF2B5EF4-FFF2-40B4-BE49-F238E27FC236}">
                  <a16:creationId xmlns:a16="http://schemas.microsoft.com/office/drawing/2014/main" id="{E2BD62D7-83F1-CCBD-D315-FAF44AC72EC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19046" y="2192281"/>
              <a:ext cx="2571750" cy="3429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44516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557B41-F587-18B9-3BD1-404083C011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upa 23">
            <a:extLst>
              <a:ext uri="{FF2B5EF4-FFF2-40B4-BE49-F238E27FC236}">
                <a16:creationId xmlns:a16="http://schemas.microsoft.com/office/drawing/2014/main" id="{7E38A4D8-7091-F725-C409-29E3220EC961}"/>
              </a:ext>
            </a:extLst>
          </p:cNvPr>
          <p:cNvGrpSpPr/>
          <p:nvPr/>
        </p:nvGrpSpPr>
        <p:grpSpPr>
          <a:xfrm>
            <a:off x="8117740" y="3836441"/>
            <a:ext cx="3023857" cy="4218915"/>
            <a:chOff x="7391012" y="2091348"/>
            <a:chExt cx="3023857" cy="4218915"/>
          </a:xfrm>
          <a:scene3d>
            <a:camera prst="isometricOffAxis2Top"/>
            <a:lightRig rig="threePt" dir="t"/>
          </a:scene3d>
        </p:grpSpPr>
        <p:sp>
          <p:nvSpPr>
            <p:cNvPr id="21" name="Prostokąt 20">
              <a:extLst>
                <a:ext uri="{FF2B5EF4-FFF2-40B4-BE49-F238E27FC236}">
                  <a16:creationId xmlns:a16="http://schemas.microsoft.com/office/drawing/2014/main" id="{0119E2DC-E104-84E6-91F0-539245D63FDE}"/>
                </a:ext>
              </a:extLst>
            </p:cNvPr>
            <p:cNvSpPr/>
            <p:nvPr/>
          </p:nvSpPr>
          <p:spPr>
            <a:xfrm>
              <a:off x="7391012" y="2091348"/>
              <a:ext cx="3023857" cy="421891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23" name="Obraz 22">
              <a:extLst>
                <a:ext uri="{FF2B5EF4-FFF2-40B4-BE49-F238E27FC236}">
                  <a16:creationId xmlns:a16="http://schemas.microsoft.com/office/drawing/2014/main" id="{370F9811-BD20-AD3C-8FAF-7772213872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19046" y="2192281"/>
              <a:ext cx="2571750" cy="3429000"/>
            </a:xfrm>
            <a:prstGeom prst="rect">
              <a:avLst/>
            </a:prstGeom>
          </p:spPr>
        </p:pic>
      </p:grpSp>
      <p:sp>
        <p:nvSpPr>
          <p:cNvPr id="2" name="Tytuł 1">
            <a:extLst>
              <a:ext uri="{FF2B5EF4-FFF2-40B4-BE49-F238E27FC236}">
                <a16:creationId xmlns:a16="http://schemas.microsoft.com/office/drawing/2014/main" id="{40570C8F-88E6-37CD-870F-518D03965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916" y="294090"/>
            <a:ext cx="7336275" cy="1325563"/>
          </a:xfrm>
        </p:spPr>
        <p:txBody>
          <a:bodyPr>
            <a:noAutofit/>
          </a:bodyPr>
          <a:lstStyle/>
          <a:p>
            <a:pPr algn="ctr"/>
            <a:r>
              <a:rPr lang="pl-PL" sz="10000" dirty="0" err="1">
                <a:solidFill>
                  <a:srgbClr val="C00000"/>
                </a:solidFill>
                <a:latin typeface="Amasis MT Pro Black" panose="02040A04050005020304" pitchFamily="18" charset="-18"/>
              </a:rPr>
              <a:t>Tuesday</a:t>
            </a:r>
            <a:endParaRPr lang="pl-PL" sz="10000" dirty="0">
              <a:solidFill>
                <a:srgbClr val="C00000"/>
              </a:solidFill>
              <a:latin typeface="Amasis MT Pro Black" panose="02040A04050005020304" pitchFamily="18" charset="-18"/>
            </a:endParaRPr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29DB6656-7262-0FAA-93BF-A2CC81B5C6E8}"/>
              </a:ext>
            </a:extLst>
          </p:cNvPr>
          <p:cNvSpPr/>
          <p:nvPr/>
        </p:nvSpPr>
        <p:spPr>
          <a:xfrm>
            <a:off x="7373567" y="-6963232"/>
            <a:ext cx="4818434" cy="6858000"/>
          </a:xfrm>
          <a:prstGeom prst="rect">
            <a:avLst/>
          </a:prstGeom>
          <a:gradFill flip="none" rotWithShape="1">
            <a:gsLst>
              <a:gs pos="100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5" name="Obraz 14">
            <a:extLst>
              <a:ext uri="{FF2B5EF4-FFF2-40B4-BE49-F238E27FC236}">
                <a16:creationId xmlns:a16="http://schemas.microsoft.com/office/drawing/2014/main" id="{B4D39781-E9E2-68D5-D4C9-AA1FAC18DC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7803" y="-2420728"/>
            <a:ext cx="4824195" cy="2228778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F4B64634-B413-BD96-CAFB-859EF0104B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7804" y="-4649507"/>
            <a:ext cx="4824196" cy="2228779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AF3B53D3-A121-DEDB-9D03-CFBAAD2995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7804" y="-6880058"/>
            <a:ext cx="4824196" cy="2228779"/>
          </a:xfrm>
          <a:prstGeom prst="rect">
            <a:avLst/>
          </a:prstGeom>
        </p:spPr>
      </p:pic>
      <p:sp>
        <p:nvSpPr>
          <p:cNvPr id="8" name="Rectangle 3">
            <a:extLst>
              <a:ext uri="{FF2B5EF4-FFF2-40B4-BE49-F238E27FC236}">
                <a16:creationId xmlns:a16="http://schemas.microsoft.com/office/drawing/2014/main" id="{B96D3342-172E-E81F-7BEC-C6A66F981D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958" y="2399754"/>
            <a:ext cx="6930189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pl-PL" sz="3600" dirty="0">
                <a:solidFill>
                  <a:schemeClr val="bg1"/>
                </a:solidFill>
                <a:latin typeface="Aptos Black" panose="020B0004020202020204" pitchFamily="34" charset="0"/>
              </a:rPr>
              <a:t>We travelled to Viana do Castelo</a:t>
            </a:r>
            <a:r>
              <a:rPr lang="pl-PL" altLang="pl-PL" sz="3600" dirty="0">
                <a:solidFill>
                  <a:schemeClr val="bg1"/>
                </a:solidFill>
                <a:latin typeface="Aptos Black" panose="020B0004020202020204" pitchFamily="34" charset="0"/>
              </a:rPr>
              <a:t>,</a:t>
            </a:r>
            <a:r>
              <a:rPr lang="en-US" altLang="pl-PL" sz="3600" dirty="0">
                <a:solidFill>
                  <a:schemeClr val="bg1"/>
                </a:solidFill>
                <a:latin typeface="Aptos Black" panose="020B0004020202020204" pitchFamily="34" charset="0"/>
              </a:rPr>
              <a:t> </a:t>
            </a:r>
            <a:r>
              <a:rPr lang="pl-PL" altLang="pl-PL" sz="3600" dirty="0">
                <a:solidFill>
                  <a:schemeClr val="bg1"/>
                </a:solidFill>
                <a:latin typeface="Aptos Black" panose="020B0004020202020204" pitchFamily="34" charset="0"/>
              </a:rPr>
              <a:t>w</a:t>
            </a:r>
            <a:r>
              <a:rPr lang="en-US" altLang="pl-PL" sz="3600" dirty="0">
                <a:solidFill>
                  <a:schemeClr val="bg1"/>
                </a:solidFill>
                <a:latin typeface="Aptos Black" panose="020B0004020202020204" pitchFamily="34" charset="0"/>
              </a:rPr>
              <a:t>here we s</a:t>
            </a:r>
            <a:r>
              <a:rPr lang="pl-PL" altLang="pl-PL" sz="3600" dirty="0" err="1">
                <a:solidFill>
                  <a:schemeClr val="bg1"/>
                </a:solidFill>
                <a:latin typeface="Aptos Black" panose="020B0004020202020204" pitchFamily="34" charset="0"/>
              </a:rPr>
              <a:t>aw</a:t>
            </a:r>
            <a:r>
              <a:rPr lang="en-US" altLang="pl-PL" sz="3600" dirty="0">
                <a:solidFill>
                  <a:schemeClr val="bg1"/>
                </a:solidFill>
                <a:latin typeface="Aptos Black" panose="020B0004020202020204" pitchFamily="34" charset="0"/>
              </a:rPr>
              <a:t> sanctuary of the Sacred Heart of Jesus</a:t>
            </a:r>
            <a:endParaRPr kumimoji="0" lang="pl-PL" altLang="pl-PL" sz="36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ptos Black" panose="020B0004020202020204" pitchFamily="34" charset="0"/>
            </a:endParaRPr>
          </a:p>
        </p:txBody>
      </p:sp>
      <p:grpSp>
        <p:nvGrpSpPr>
          <p:cNvPr id="25" name="Grupa 24">
            <a:extLst>
              <a:ext uri="{FF2B5EF4-FFF2-40B4-BE49-F238E27FC236}">
                <a16:creationId xmlns:a16="http://schemas.microsoft.com/office/drawing/2014/main" id="{F8BF5950-92E7-0238-460A-427DD648800C}"/>
              </a:ext>
            </a:extLst>
          </p:cNvPr>
          <p:cNvGrpSpPr/>
          <p:nvPr/>
        </p:nvGrpSpPr>
        <p:grpSpPr>
          <a:xfrm>
            <a:off x="7636341" y="3803289"/>
            <a:ext cx="3023857" cy="4218915"/>
            <a:chOff x="4141102" y="2091350"/>
            <a:chExt cx="3023857" cy="4218915"/>
          </a:xfrm>
          <a:scene3d>
            <a:camera prst="isometricOffAxis1Top"/>
            <a:lightRig rig="threePt" dir="t"/>
          </a:scene3d>
        </p:grpSpPr>
        <p:sp>
          <p:nvSpPr>
            <p:cNvPr id="18" name="Prostokąt 17">
              <a:extLst>
                <a:ext uri="{FF2B5EF4-FFF2-40B4-BE49-F238E27FC236}">
                  <a16:creationId xmlns:a16="http://schemas.microsoft.com/office/drawing/2014/main" id="{C2DA3DF6-5779-B7A9-2BD8-B4F599A28ABB}"/>
                </a:ext>
              </a:extLst>
            </p:cNvPr>
            <p:cNvSpPr/>
            <p:nvPr/>
          </p:nvSpPr>
          <p:spPr>
            <a:xfrm>
              <a:off x="4141102" y="2091350"/>
              <a:ext cx="3023857" cy="421891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20" name="Obraz 19">
              <a:extLst>
                <a:ext uri="{FF2B5EF4-FFF2-40B4-BE49-F238E27FC236}">
                  <a16:creationId xmlns:a16="http://schemas.microsoft.com/office/drawing/2014/main" id="{EAF85B87-D22C-7514-28F0-A11CEAD2EFB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7155" y="2192281"/>
              <a:ext cx="2571750" cy="3429000"/>
            </a:xfrm>
            <a:prstGeom prst="rect">
              <a:avLst/>
            </a:prstGeom>
          </p:spPr>
        </p:pic>
      </p:grpSp>
      <p:grpSp>
        <p:nvGrpSpPr>
          <p:cNvPr id="26" name="Grupa 25">
            <a:extLst>
              <a:ext uri="{FF2B5EF4-FFF2-40B4-BE49-F238E27FC236}">
                <a16:creationId xmlns:a16="http://schemas.microsoft.com/office/drawing/2014/main" id="{9F9773C3-E8C0-A5E2-8E34-61D5BF2E43E2}"/>
              </a:ext>
            </a:extLst>
          </p:cNvPr>
          <p:cNvGrpSpPr/>
          <p:nvPr/>
        </p:nvGrpSpPr>
        <p:grpSpPr>
          <a:xfrm>
            <a:off x="6764687" y="3706327"/>
            <a:ext cx="3023857" cy="4218915"/>
            <a:chOff x="914400" y="2091350"/>
            <a:chExt cx="3023857" cy="4218915"/>
          </a:xfrm>
          <a:scene3d>
            <a:camera prst="isometricOffAxis2Top"/>
            <a:lightRig rig="threePt" dir="t"/>
          </a:scene3d>
        </p:grpSpPr>
        <p:sp>
          <p:nvSpPr>
            <p:cNvPr id="10" name="Prostokąt 9">
              <a:extLst>
                <a:ext uri="{FF2B5EF4-FFF2-40B4-BE49-F238E27FC236}">
                  <a16:creationId xmlns:a16="http://schemas.microsoft.com/office/drawing/2014/main" id="{F25C96A3-E41B-7300-6146-1034E18D66AA}"/>
                </a:ext>
              </a:extLst>
            </p:cNvPr>
            <p:cNvSpPr/>
            <p:nvPr/>
          </p:nvSpPr>
          <p:spPr>
            <a:xfrm>
              <a:off x="914400" y="2091350"/>
              <a:ext cx="3023857" cy="421891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14" name="Obraz 13">
              <a:extLst>
                <a:ext uri="{FF2B5EF4-FFF2-40B4-BE49-F238E27FC236}">
                  <a16:creationId xmlns:a16="http://schemas.microsoft.com/office/drawing/2014/main" id="{5BB0C2FD-1CC6-98DA-87B6-08C39FF89AB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8561" y="2192281"/>
              <a:ext cx="1855533" cy="40170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570434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2000">
        <p159:morph option="byObject"/>
      </p:transition>
    </mc:Choice>
    <mc:Fallback xmlns="">
      <p:transition spd="slow" advTm="2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9AB010-8365-2645-75F7-2B5A4470C9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upa 23">
            <a:extLst>
              <a:ext uri="{FF2B5EF4-FFF2-40B4-BE49-F238E27FC236}">
                <a16:creationId xmlns:a16="http://schemas.microsoft.com/office/drawing/2014/main" id="{C3B27B45-078B-1D7B-600A-6AF078617656}"/>
              </a:ext>
            </a:extLst>
          </p:cNvPr>
          <p:cNvGrpSpPr/>
          <p:nvPr/>
        </p:nvGrpSpPr>
        <p:grpSpPr>
          <a:xfrm>
            <a:off x="8117740" y="3836441"/>
            <a:ext cx="3023857" cy="4218915"/>
            <a:chOff x="7391012" y="2091348"/>
            <a:chExt cx="3023857" cy="4218915"/>
          </a:xfrm>
          <a:scene3d>
            <a:camera prst="isometricOffAxis2Top"/>
            <a:lightRig rig="threePt" dir="t"/>
          </a:scene3d>
        </p:grpSpPr>
        <p:sp>
          <p:nvSpPr>
            <p:cNvPr id="21" name="Prostokąt 20">
              <a:extLst>
                <a:ext uri="{FF2B5EF4-FFF2-40B4-BE49-F238E27FC236}">
                  <a16:creationId xmlns:a16="http://schemas.microsoft.com/office/drawing/2014/main" id="{910F07A7-85DD-94FA-6875-1F529513B28A}"/>
                </a:ext>
              </a:extLst>
            </p:cNvPr>
            <p:cNvSpPr/>
            <p:nvPr/>
          </p:nvSpPr>
          <p:spPr>
            <a:xfrm>
              <a:off x="7391012" y="2091348"/>
              <a:ext cx="3023857" cy="421891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23" name="Obraz 22">
              <a:extLst>
                <a:ext uri="{FF2B5EF4-FFF2-40B4-BE49-F238E27FC236}">
                  <a16:creationId xmlns:a16="http://schemas.microsoft.com/office/drawing/2014/main" id="{4B1CD6A2-417D-4341-EB97-83156ED67D1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19046" y="2192281"/>
              <a:ext cx="2571750" cy="3429000"/>
            </a:xfrm>
            <a:prstGeom prst="rect">
              <a:avLst/>
            </a:prstGeom>
          </p:spPr>
        </p:pic>
      </p:grpSp>
      <p:sp>
        <p:nvSpPr>
          <p:cNvPr id="2" name="Tytuł 1">
            <a:extLst>
              <a:ext uri="{FF2B5EF4-FFF2-40B4-BE49-F238E27FC236}">
                <a16:creationId xmlns:a16="http://schemas.microsoft.com/office/drawing/2014/main" id="{95092961-4553-AEAE-DB82-94414FEB2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916" y="294090"/>
            <a:ext cx="7336275" cy="1325563"/>
          </a:xfrm>
        </p:spPr>
        <p:txBody>
          <a:bodyPr>
            <a:noAutofit/>
          </a:bodyPr>
          <a:lstStyle/>
          <a:p>
            <a:pPr algn="ctr"/>
            <a:r>
              <a:rPr lang="pl-PL" sz="10000" dirty="0" err="1">
                <a:solidFill>
                  <a:srgbClr val="C00000"/>
                </a:solidFill>
                <a:latin typeface="Amasis MT Pro Black" panose="02040A04050005020304" pitchFamily="18" charset="-18"/>
              </a:rPr>
              <a:t>Tuesday</a:t>
            </a:r>
            <a:endParaRPr lang="pl-PL" sz="10000" dirty="0">
              <a:solidFill>
                <a:srgbClr val="C00000"/>
              </a:solidFill>
              <a:latin typeface="Amasis MT Pro Black" panose="02040A04050005020304" pitchFamily="18" charset="-18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EF058381-20ED-8D71-AA6C-6EC5E2F57F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958" y="2399754"/>
            <a:ext cx="6930189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pl-PL" sz="3600" dirty="0">
                <a:solidFill>
                  <a:schemeClr val="bg1"/>
                </a:solidFill>
                <a:latin typeface="Aptos Black" panose="020B0004020202020204" pitchFamily="34" charset="0"/>
              </a:rPr>
              <a:t>We travelled to Viana do Castelo</a:t>
            </a:r>
            <a:r>
              <a:rPr lang="pl-PL" altLang="pl-PL" sz="3600" dirty="0">
                <a:solidFill>
                  <a:schemeClr val="bg1"/>
                </a:solidFill>
                <a:latin typeface="Aptos Black" panose="020B0004020202020204" pitchFamily="34" charset="0"/>
              </a:rPr>
              <a:t>,</a:t>
            </a:r>
            <a:r>
              <a:rPr lang="en-US" altLang="pl-PL" sz="3600" dirty="0">
                <a:solidFill>
                  <a:schemeClr val="bg1"/>
                </a:solidFill>
                <a:latin typeface="Aptos Black" panose="020B0004020202020204" pitchFamily="34" charset="0"/>
              </a:rPr>
              <a:t> </a:t>
            </a:r>
            <a:r>
              <a:rPr lang="pl-PL" altLang="pl-PL" sz="3600" dirty="0">
                <a:solidFill>
                  <a:schemeClr val="bg1"/>
                </a:solidFill>
                <a:latin typeface="Aptos Black" panose="020B0004020202020204" pitchFamily="34" charset="0"/>
              </a:rPr>
              <a:t>w</a:t>
            </a:r>
            <a:r>
              <a:rPr lang="en-US" altLang="pl-PL" sz="3600" dirty="0">
                <a:solidFill>
                  <a:schemeClr val="bg1"/>
                </a:solidFill>
                <a:latin typeface="Aptos Black" panose="020B0004020202020204" pitchFamily="34" charset="0"/>
              </a:rPr>
              <a:t>here we s</a:t>
            </a:r>
            <a:r>
              <a:rPr lang="pl-PL" altLang="pl-PL" sz="3600" dirty="0" err="1">
                <a:solidFill>
                  <a:schemeClr val="bg1"/>
                </a:solidFill>
                <a:latin typeface="Aptos Black" panose="020B0004020202020204" pitchFamily="34" charset="0"/>
              </a:rPr>
              <a:t>aw</a:t>
            </a:r>
            <a:r>
              <a:rPr lang="en-US" altLang="pl-PL" sz="3600" dirty="0">
                <a:solidFill>
                  <a:schemeClr val="bg1"/>
                </a:solidFill>
                <a:latin typeface="Aptos Black" panose="020B0004020202020204" pitchFamily="34" charset="0"/>
              </a:rPr>
              <a:t> sanctuary of the Sacred Heart of Jesus</a:t>
            </a:r>
            <a:endParaRPr kumimoji="0" lang="pl-PL" altLang="pl-PL" sz="36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ptos Black" panose="020B0004020202020204" pitchFamily="34" charset="0"/>
            </a:endParaRPr>
          </a:p>
        </p:txBody>
      </p:sp>
      <p:grpSp>
        <p:nvGrpSpPr>
          <p:cNvPr id="25" name="Grupa 24">
            <a:extLst>
              <a:ext uri="{FF2B5EF4-FFF2-40B4-BE49-F238E27FC236}">
                <a16:creationId xmlns:a16="http://schemas.microsoft.com/office/drawing/2014/main" id="{AFA07468-55AC-E557-0AD7-4F18C637CB35}"/>
              </a:ext>
            </a:extLst>
          </p:cNvPr>
          <p:cNvGrpSpPr/>
          <p:nvPr/>
        </p:nvGrpSpPr>
        <p:grpSpPr>
          <a:xfrm>
            <a:off x="7636341" y="3803289"/>
            <a:ext cx="3023857" cy="4218915"/>
            <a:chOff x="4141102" y="2091350"/>
            <a:chExt cx="3023857" cy="4218915"/>
          </a:xfrm>
          <a:scene3d>
            <a:camera prst="isometricOffAxis1Top"/>
            <a:lightRig rig="threePt" dir="t"/>
          </a:scene3d>
        </p:grpSpPr>
        <p:sp>
          <p:nvSpPr>
            <p:cNvPr id="18" name="Prostokąt 17">
              <a:extLst>
                <a:ext uri="{FF2B5EF4-FFF2-40B4-BE49-F238E27FC236}">
                  <a16:creationId xmlns:a16="http://schemas.microsoft.com/office/drawing/2014/main" id="{AA397C0A-F394-31E6-B68A-C78FDEF69BFF}"/>
                </a:ext>
              </a:extLst>
            </p:cNvPr>
            <p:cNvSpPr/>
            <p:nvPr/>
          </p:nvSpPr>
          <p:spPr>
            <a:xfrm>
              <a:off x="4141102" y="2091350"/>
              <a:ext cx="3023857" cy="421891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20" name="Obraz 19">
              <a:extLst>
                <a:ext uri="{FF2B5EF4-FFF2-40B4-BE49-F238E27FC236}">
                  <a16:creationId xmlns:a16="http://schemas.microsoft.com/office/drawing/2014/main" id="{43F3C2B5-FDE0-1300-4D43-6023F9D4B0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7155" y="2192281"/>
              <a:ext cx="2571750" cy="3429000"/>
            </a:xfrm>
            <a:prstGeom prst="rect">
              <a:avLst/>
            </a:prstGeom>
          </p:spPr>
        </p:pic>
      </p:grpSp>
      <p:grpSp>
        <p:nvGrpSpPr>
          <p:cNvPr id="26" name="Grupa 25">
            <a:extLst>
              <a:ext uri="{FF2B5EF4-FFF2-40B4-BE49-F238E27FC236}">
                <a16:creationId xmlns:a16="http://schemas.microsoft.com/office/drawing/2014/main" id="{1013D5E1-1630-34B7-F648-34835289BA9F}"/>
              </a:ext>
            </a:extLst>
          </p:cNvPr>
          <p:cNvGrpSpPr/>
          <p:nvPr/>
        </p:nvGrpSpPr>
        <p:grpSpPr>
          <a:xfrm>
            <a:off x="7963590" y="642114"/>
            <a:ext cx="3023857" cy="4218915"/>
            <a:chOff x="2113303" y="-972863"/>
            <a:chExt cx="3023857" cy="4218915"/>
          </a:xfrm>
          <a:scene3d>
            <a:camera prst="orthographicFront"/>
            <a:lightRig rig="threePt" dir="t"/>
          </a:scene3d>
        </p:grpSpPr>
        <p:sp>
          <p:nvSpPr>
            <p:cNvPr id="10" name="Prostokąt 9">
              <a:extLst>
                <a:ext uri="{FF2B5EF4-FFF2-40B4-BE49-F238E27FC236}">
                  <a16:creationId xmlns:a16="http://schemas.microsoft.com/office/drawing/2014/main" id="{C9A0B4C3-9029-2831-45D2-B9920A84B28A}"/>
                </a:ext>
              </a:extLst>
            </p:cNvPr>
            <p:cNvSpPr/>
            <p:nvPr/>
          </p:nvSpPr>
          <p:spPr>
            <a:xfrm>
              <a:off x="2113303" y="-972863"/>
              <a:ext cx="3023857" cy="421891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14" name="Obraz 13">
              <a:extLst>
                <a:ext uri="{FF2B5EF4-FFF2-40B4-BE49-F238E27FC236}">
                  <a16:creationId xmlns:a16="http://schemas.microsoft.com/office/drawing/2014/main" id="{3EB7963C-12D1-2674-7216-A6DF0137CBA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97464" y="-871932"/>
              <a:ext cx="1855533" cy="40170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153733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2000">
        <p159:morph option="byObject"/>
      </p:transition>
    </mc:Choice>
    <mc:Fallback xmlns="">
      <p:transition spd="slow" advTm="2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7EFF93-1C84-AC2F-B08A-2B0FEEC443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upa 23">
            <a:extLst>
              <a:ext uri="{FF2B5EF4-FFF2-40B4-BE49-F238E27FC236}">
                <a16:creationId xmlns:a16="http://schemas.microsoft.com/office/drawing/2014/main" id="{3797C742-2BDA-8937-E1D0-0EE59C70DF75}"/>
              </a:ext>
            </a:extLst>
          </p:cNvPr>
          <p:cNvGrpSpPr/>
          <p:nvPr/>
        </p:nvGrpSpPr>
        <p:grpSpPr>
          <a:xfrm>
            <a:off x="8117740" y="3836441"/>
            <a:ext cx="3023857" cy="4218915"/>
            <a:chOff x="7391012" y="2091348"/>
            <a:chExt cx="3023857" cy="4218915"/>
          </a:xfrm>
          <a:scene3d>
            <a:camera prst="isometricOffAxis2Top"/>
            <a:lightRig rig="threePt" dir="t"/>
          </a:scene3d>
        </p:grpSpPr>
        <p:sp>
          <p:nvSpPr>
            <p:cNvPr id="21" name="Prostokąt 20">
              <a:extLst>
                <a:ext uri="{FF2B5EF4-FFF2-40B4-BE49-F238E27FC236}">
                  <a16:creationId xmlns:a16="http://schemas.microsoft.com/office/drawing/2014/main" id="{170AE39C-CA65-4B5E-F36B-4AF809474F2C}"/>
                </a:ext>
              </a:extLst>
            </p:cNvPr>
            <p:cNvSpPr/>
            <p:nvPr/>
          </p:nvSpPr>
          <p:spPr>
            <a:xfrm>
              <a:off x="7391012" y="2091348"/>
              <a:ext cx="3023857" cy="421891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23" name="Obraz 22">
              <a:extLst>
                <a:ext uri="{FF2B5EF4-FFF2-40B4-BE49-F238E27FC236}">
                  <a16:creationId xmlns:a16="http://schemas.microsoft.com/office/drawing/2014/main" id="{1EC75049-62CF-26CC-DE4D-DAD620CEE9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19046" y="2192281"/>
              <a:ext cx="2571750" cy="3429000"/>
            </a:xfrm>
            <a:prstGeom prst="rect">
              <a:avLst/>
            </a:prstGeom>
          </p:spPr>
        </p:pic>
      </p:grpSp>
      <p:sp>
        <p:nvSpPr>
          <p:cNvPr id="2" name="Tytuł 1">
            <a:extLst>
              <a:ext uri="{FF2B5EF4-FFF2-40B4-BE49-F238E27FC236}">
                <a16:creationId xmlns:a16="http://schemas.microsoft.com/office/drawing/2014/main" id="{A72D9EB2-C352-8FA3-E5CD-21E3F165C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916" y="294090"/>
            <a:ext cx="7336275" cy="1325563"/>
          </a:xfrm>
        </p:spPr>
        <p:txBody>
          <a:bodyPr>
            <a:noAutofit/>
          </a:bodyPr>
          <a:lstStyle/>
          <a:p>
            <a:pPr algn="ctr"/>
            <a:r>
              <a:rPr lang="pl-PL" sz="10000" dirty="0" err="1">
                <a:solidFill>
                  <a:srgbClr val="C00000"/>
                </a:solidFill>
                <a:latin typeface="Amasis MT Pro Black" panose="02040A04050005020304" pitchFamily="18" charset="-18"/>
              </a:rPr>
              <a:t>Tuesday</a:t>
            </a:r>
            <a:endParaRPr lang="pl-PL" sz="10000" dirty="0">
              <a:solidFill>
                <a:srgbClr val="C00000"/>
              </a:solidFill>
              <a:latin typeface="Amasis MT Pro Black" panose="02040A04050005020304" pitchFamily="18" charset="-18"/>
            </a:endParaRPr>
          </a:p>
        </p:txBody>
      </p:sp>
      <p:pic>
        <p:nvPicPr>
          <p:cNvPr id="17" name="Obraz 16">
            <a:extLst>
              <a:ext uri="{FF2B5EF4-FFF2-40B4-BE49-F238E27FC236}">
                <a16:creationId xmlns:a16="http://schemas.microsoft.com/office/drawing/2014/main" id="{6149DC4C-12A0-AB03-A713-BE2DF9FEBC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7804" y="-6880058"/>
            <a:ext cx="4824196" cy="2228779"/>
          </a:xfrm>
          <a:prstGeom prst="rect">
            <a:avLst/>
          </a:prstGeom>
        </p:spPr>
      </p:pic>
      <p:sp>
        <p:nvSpPr>
          <p:cNvPr id="8" name="Rectangle 3">
            <a:extLst>
              <a:ext uri="{FF2B5EF4-FFF2-40B4-BE49-F238E27FC236}">
                <a16:creationId xmlns:a16="http://schemas.microsoft.com/office/drawing/2014/main" id="{19BEE550-3DD6-9123-0B22-FE41BA9906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958" y="2399754"/>
            <a:ext cx="6930189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pl-PL" sz="3600" dirty="0">
                <a:solidFill>
                  <a:schemeClr val="bg1"/>
                </a:solidFill>
                <a:latin typeface="Aptos Black" panose="020B0004020202020204" pitchFamily="34" charset="0"/>
              </a:rPr>
              <a:t>We travelled to Viana do Castelo</a:t>
            </a:r>
            <a:r>
              <a:rPr lang="pl-PL" altLang="pl-PL" sz="3600" dirty="0">
                <a:solidFill>
                  <a:schemeClr val="bg1"/>
                </a:solidFill>
                <a:latin typeface="Aptos Black" panose="020B0004020202020204" pitchFamily="34" charset="0"/>
              </a:rPr>
              <a:t>,</a:t>
            </a:r>
            <a:r>
              <a:rPr lang="en-US" altLang="pl-PL" sz="3600" dirty="0">
                <a:solidFill>
                  <a:schemeClr val="bg1"/>
                </a:solidFill>
                <a:latin typeface="Aptos Black" panose="020B0004020202020204" pitchFamily="34" charset="0"/>
              </a:rPr>
              <a:t> </a:t>
            </a:r>
            <a:r>
              <a:rPr lang="pl-PL" altLang="pl-PL" sz="3600" dirty="0">
                <a:solidFill>
                  <a:schemeClr val="bg1"/>
                </a:solidFill>
                <a:latin typeface="Aptos Black" panose="020B0004020202020204" pitchFamily="34" charset="0"/>
              </a:rPr>
              <a:t>w</a:t>
            </a:r>
            <a:r>
              <a:rPr lang="en-US" altLang="pl-PL" sz="3600" dirty="0">
                <a:solidFill>
                  <a:schemeClr val="bg1"/>
                </a:solidFill>
                <a:latin typeface="Aptos Black" panose="020B0004020202020204" pitchFamily="34" charset="0"/>
              </a:rPr>
              <a:t>here we s</a:t>
            </a:r>
            <a:r>
              <a:rPr lang="pl-PL" altLang="pl-PL" sz="3600" dirty="0" err="1">
                <a:solidFill>
                  <a:schemeClr val="bg1"/>
                </a:solidFill>
                <a:latin typeface="Aptos Black" panose="020B0004020202020204" pitchFamily="34" charset="0"/>
              </a:rPr>
              <a:t>aw</a:t>
            </a:r>
            <a:r>
              <a:rPr lang="en-US" altLang="pl-PL" sz="3600" dirty="0">
                <a:solidFill>
                  <a:schemeClr val="bg1"/>
                </a:solidFill>
                <a:latin typeface="Aptos Black" panose="020B0004020202020204" pitchFamily="34" charset="0"/>
              </a:rPr>
              <a:t> sanctuary of the Sacred Heart of Jesus</a:t>
            </a:r>
            <a:endParaRPr kumimoji="0" lang="pl-PL" altLang="pl-PL" sz="36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ptos Black" panose="020B0004020202020204" pitchFamily="34" charset="0"/>
            </a:endParaRPr>
          </a:p>
        </p:txBody>
      </p:sp>
      <p:grpSp>
        <p:nvGrpSpPr>
          <p:cNvPr id="25" name="Grupa 24">
            <a:extLst>
              <a:ext uri="{FF2B5EF4-FFF2-40B4-BE49-F238E27FC236}">
                <a16:creationId xmlns:a16="http://schemas.microsoft.com/office/drawing/2014/main" id="{23497976-7DD7-8F62-0A3A-9443565347A8}"/>
              </a:ext>
            </a:extLst>
          </p:cNvPr>
          <p:cNvGrpSpPr/>
          <p:nvPr/>
        </p:nvGrpSpPr>
        <p:grpSpPr>
          <a:xfrm>
            <a:off x="8117740" y="572879"/>
            <a:ext cx="3023857" cy="4218915"/>
            <a:chOff x="4622501" y="-1139060"/>
            <a:chExt cx="3023857" cy="4218915"/>
          </a:xfrm>
          <a:scene3d>
            <a:camera prst="orthographicFront"/>
            <a:lightRig rig="threePt" dir="t"/>
          </a:scene3d>
        </p:grpSpPr>
        <p:sp>
          <p:nvSpPr>
            <p:cNvPr id="18" name="Prostokąt 17">
              <a:extLst>
                <a:ext uri="{FF2B5EF4-FFF2-40B4-BE49-F238E27FC236}">
                  <a16:creationId xmlns:a16="http://schemas.microsoft.com/office/drawing/2014/main" id="{AD879303-B362-B701-0729-6E93F9241385}"/>
                </a:ext>
              </a:extLst>
            </p:cNvPr>
            <p:cNvSpPr/>
            <p:nvPr/>
          </p:nvSpPr>
          <p:spPr>
            <a:xfrm>
              <a:off x="4622501" y="-1139060"/>
              <a:ext cx="3023857" cy="421891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20" name="Obraz 19">
              <a:extLst>
                <a:ext uri="{FF2B5EF4-FFF2-40B4-BE49-F238E27FC236}">
                  <a16:creationId xmlns:a16="http://schemas.microsoft.com/office/drawing/2014/main" id="{1EDF406A-CF2B-AE2A-11D3-6F802546BF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48554" y="-1038129"/>
              <a:ext cx="2571750" cy="3429000"/>
            </a:xfrm>
            <a:prstGeom prst="rect">
              <a:avLst/>
            </a:prstGeom>
          </p:spPr>
        </p:pic>
      </p:grpSp>
      <p:grpSp>
        <p:nvGrpSpPr>
          <p:cNvPr id="26" name="Grupa 25">
            <a:extLst>
              <a:ext uri="{FF2B5EF4-FFF2-40B4-BE49-F238E27FC236}">
                <a16:creationId xmlns:a16="http://schemas.microsoft.com/office/drawing/2014/main" id="{1772FB54-18D9-D9C4-4197-83AFB12025C8}"/>
              </a:ext>
            </a:extLst>
          </p:cNvPr>
          <p:cNvGrpSpPr/>
          <p:nvPr/>
        </p:nvGrpSpPr>
        <p:grpSpPr>
          <a:xfrm>
            <a:off x="6764687" y="3706327"/>
            <a:ext cx="3023857" cy="4218915"/>
            <a:chOff x="914400" y="2091350"/>
            <a:chExt cx="3023857" cy="4218915"/>
          </a:xfrm>
          <a:scene3d>
            <a:camera prst="isometricOffAxis2Top"/>
            <a:lightRig rig="threePt" dir="t"/>
          </a:scene3d>
        </p:grpSpPr>
        <p:sp>
          <p:nvSpPr>
            <p:cNvPr id="10" name="Prostokąt 9">
              <a:extLst>
                <a:ext uri="{FF2B5EF4-FFF2-40B4-BE49-F238E27FC236}">
                  <a16:creationId xmlns:a16="http://schemas.microsoft.com/office/drawing/2014/main" id="{C5272068-3E5D-6307-97E9-D6155CFA2E85}"/>
                </a:ext>
              </a:extLst>
            </p:cNvPr>
            <p:cNvSpPr/>
            <p:nvPr/>
          </p:nvSpPr>
          <p:spPr>
            <a:xfrm>
              <a:off x="914400" y="2091350"/>
              <a:ext cx="3023857" cy="421891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14" name="Obraz 13">
              <a:extLst>
                <a:ext uri="{FF2B5EF4-FFF2-40B4-BE49-F238E27FC236}">
                  <a16:creationId xmlns:a16="http://schemas.microsoft.com/office/drawing/2014/main" id="{9D961EE3-12B5-021A-C8CC-C275A668CAE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8561" y="2192281"/>
              <a:ext cx="1855533" cy="40170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230003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2000">
        <p159:morph option="byObject"/>
      </p:transition>
    </mc:Choice>
    <mc:Fallback xmlns="">
      <p:transition spd="slow" advTm="20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8BA86C-43B1-EF88-41A2-C28E333226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upa 23">
            <a:extLst>
              <a:ext uri="{FF2B5EF4-FFF2-40B4-BE49-F238E27FC236}">
                <a16:creationId xmlns:a16="http://schemas.microsoft.com/office/drawing/2014/main" id="{0A30D5F0-5B4D-BC92-6942-57623DE2D514}"/>
              </a:ext>
            </a:extLst>
          </p:cNvPr>
          <p:cNvGrpSpPr/>
          <p:nvPr/>
        </p:nvGrpSpPr>
        <p:grpSpPr>
          <a:xfrm>
            <a:off x="8066352" y="489163"/>
            <a:ext cx="3023857" cy="4218915"/>
            <a:chOff x="7339624" y="-1255930"/>
            <a:chExt cx="3023857" cy="4218915"/>
          </a:xfrm>
          <a:scene3d>
            <a:camera prst="orthographicFront"/>
            <a:lightRig rig="threePt" dir="t"/>
          </a:scene3d>
        </p:grpSpPr>
        <p:sp>
          <p:nvSpPr>
            <p:cNvPr id="21" name="Prostokąt 20">
              <a:extLst>
                <a:ext uri="{FF2B5EF4-FFF2-40B4-BE49-F238E27FC236}">
                  <a16:creationId xmlns:a16="http://schemas.microsoft.com/office/drawing/2014/main" id="{4C4263A9-5C62-7BEC-08E6-A196B556D5A9}"/>
                </a:ext>
              </a:extLst>
            </p:cNvPr>
            <p:cNvSpPr/>
            <p:nvPr/>
          </p:nvSpPr>
          <p:spPr>
            <a:xfrm>
              <a:off x="7339624" y="-1255930"/>
              <a:ext cx="3023857" cy="421891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23" name="Obraz 22">
              <a:extLst>
                <a:ext uri="{FF2B5EF4-FFF2-40B4-BE49-F238E27FC236}">
                  <a16:creationId xmlns:a16="http://schemas.microsoft.com/office/drawing/2014/main" id="{8E0FFD76-7168-2F93-A052-88B520099E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67658" y="-1154997"/>
              <a:ext cx="2571750" cy="3429000"/>
            </a:xfrm>
            <a:prstGeom prst="rect">
              <a:avLst/>
            </a:prstGeom>
          </p:spPr>
        </p:pic>
      </p:grpSp>
      <p:sp>
        <p:nvSpPr>
          <p:cNvPr id="2" name="Tytuł 1">
            <a:extLst>
              <a:ext uri="{FF2B5EF4-FFF2-40B4-BE49-F238E27FC236}">
                <a16:creationId xmlns:a16="http://schemas.microsoft.com/office/drawing/2014/main" id="{278283AD-3FF5-1AC2-D0F6-A155F1173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916" y="294090"/>
            <a:ext cx="7336275" cy="1325563"/>
          </a:xfrm>
        </p:spPr>
        <p:txBody>
          <a:bodyPr>
            <a:noAutofit/>
          </a:bodyPr>
          <a:lstStyle/>
          <a:p>
            <a:pPr algn="ctr"/>
            <a:r>
              <a:rPr lang="pl-PL" sz="10000" dirty="0" err="1">
                <a:solidFill>
                  <a:srgbClr val="C00000"/>
                </a:solidFill>
                <a:latin typeface="Amasis MT Pro Black" panose="02040A04050005020304" pitchFamily="18" charset="-18"/>
              </a:rPr>
              <a:t>Tuesday</a:t>
            </a:r>
            <a:endParaRPr lang="pl-PL" sz="10000" dirty="0">
              <a:solidFill>
                <a:srgbClr val="C00000"/>
              </a:solidFill>
              <a:latin typeface="Amasis MT Pro Black" panose="02040A04050005020304" pitchFamily="18" charset="-18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3EE00FFC-4922-4ED9-92C1-D0F77022DA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958" y="2399754"/>
            <a:ext cx="6930189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pl-PL" sz="3600" dirty="0">
                <a:solidFill>
                  <a:schemeClr val="bg1"/>
                </a:solidFill>
                <a:latin typeface="Aptos Black" panose="020B0004020202020204" pitchFamily="34" charset="0"/>
              </a:rPr>
              <a:t>We travelled to Viana do Castelo</a:t>
            </a:r>
            <a:r>
              <a:rPr lang="pl-PL" altLang="pl-PL" sz="3600" dirty="0">
                <a:solidFill>
                  <a:schemeClr val="bg1"/>
                </a:solidFill>
                <a:latin typeface="Aptos Black" panose="020B0004020202020204" pitchFamily="34" charset="0"/>
              </a:rPr>
              <a:t>,</a:t>
            </a:r>
            <a:r>
              <a:rPr lang="en-US" altLang="pl-PL" sz="3600" dirty="0">
                <a:solidFill>
                  <a:schemeClr val="bg1"/>
                </a:solidFill>
                <a:latin typeface="Aptos Black" panose="020B0004020202020204" pitchFamily="34" charset="0"/>
              </a:rPr>
              <a:t> </a:t>
            </a:r>
            <a:r>
              <a:rPr lang="pl-PL" altLang="pl-PL" sz="3600" dirty="0">
                <a:solidFill>
                  <a:schemeClr val="bg1"/>
                </a:solidFill>
                <a:latin typeface="Aptos Black" panose="020B0004020202020204" pitchFamily="34" charset="0"/>
              </a:rPr>
              <a:t>w</a:t>
            </a:r>
            <a:r>
              <a:rPr lang="en-US" altLang="pl-PL" sz="3600" dirty="0">
                <a:solidFill>
                  <a:schemeClr val="bg1"/>
                </a:solidFill>
                <a:latin typeface="Aptos Black" panose="020B0004020202020204" pitchFamily="34" charset="0"/>
              </a:rPr>
              <a:t>here we s</a:t>
            </a:r>
            <a:r>
              <a:rPr lang="pl-PL" altLang="pl-PL" sz="3600" dirty="0" err="1">
                <a:solidFill>
                  <a:schemeClr val="bg1"/>
                </a:solidFill>
                <a:latin typeface="Aptos Black" panose="020B0004020202020204" pitchFamily="34" charset="0"/>
              </a:rPr>
              <a:t>aw</a:t>
            </a:r>
            <a:r>
              <a:rPr lang="en-US" altLang="pl-PL" sz="3600" dirty="0">
                <a:solidFill>
                  <a:schemeClr val="bg1"/>
                </a:solidFill>
                <a:latin typeface="Aptos Black" panose="020B0004020202020204" pitchFamily="34" charset="0"/>
              </a:rPr>
              <a:t> sanctuary of the Sacred Heart of Jesus</a:t>
            </a:r>
            <a:endParaRPr kumimoji="0" lang="pl-PL" altLang="pl-PL" sz="36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ptos Black" panose="020B0004020202020204" pitchFamily="34" charset="0"/>
            </a:endParaRPr>
          </a:p>
        </p:txBody>
      </p:sp>
      <p:grpSp>
        <p:nvGrpSpPr>
          <p:cNvPr id="25" name="Grupa 24">
            <a:extLst>
              <a:ext uri="{FF2B5EF4-FFF2-40B4-BE49-F238E27FC236}">
                <a16:creationId xmlns:a16="http://schemas.microsoft.com/office/drawing/2014/main" id="{CAE50843-77E7-7BEC-F842-AFBBB13E4998}"/>
              </a:ext>
            </a:extLst>
          </p:cNvPr>
          <p:cNvGrpSpPr/>
          <p:nvPr/>
        </p:nvGrpSpPr>
        <p:grpSpPr>
          <a:xfrm>
            <a:off x="7636341" y="3803289"/>
            <a:ext cx="3023857" cy="4218915"/>
            <a:chOff x="4141102" y="2091350"/>
            <a:chExt cx="3023857" cy="4218915"/>
          </a:xfrm>
          <a:scene3d>
            <a:camera prst="isometricOffAxis1Top"/>
            <a:lightRig rig="threePt" dir="t"/>
          </a:scene3d>
        </p:grpSpPr>
        <p:sp>
          <p:nvSpPr>
            <p:cNvPr id="18" name="Prostokąt 17">
              <a:extLst>
                <a:ext uri="{FF2B5EF4-FFF2-40B4-BE49-F238E27FC236}">
                  <a16:creationId xmlns:a16="http://schemas.microsoft.com/office/drawing/2014/main" id="{6F8F4F41-2757-BF45-CF63-063D35445153}"/>
                </a:ext>
              </a:extLst>
            </p:cNvPr>
            <p:cNvSpPr/>
            <p:nvPr/>
          </p:nvSpPr>
          <p:spPr>
            <a:xfrm>
              <a:off x="4141102" y="2091350"/>
              <a:ext cx="3023857" cy="421891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20" name="Obraz 19">
              <a:extLst>
                <a:ext uri="{FF2B5EF4-FFF2-40B4-BE49-F238E27FC236}">
                  <a16:creationId xmlns:a16="http://schemas.microsoft.com/office/drawing/2014/main" id="{3E81DB09-94E8-AFB7-6C38-CC921BE7B3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7155" y="2192281"/>
              <a:ext cx="2571750" cy="3429000"/>
            </a:xfrm>
            <a:prstGeom prst="rect">
              <a:avLst/>
            </a:prstGeom>
          </p:spPr>
        </p:pic>
      </p:grpSp>
      <p:grpSp>
        <p:nvGrpSpPr>
          <p:cNvPr id="26" name="Grupa 25">
            <a:extLst>
              <a:ext uri="{FF2B5EF4-FFF2-40B4-BE49-F238E27FC236}">
                <a16:creationId xmlns:a16="http://schemas.microsoft.com/office/drawing/2014/main" id="{8E957EC3-E845-61B9-2896-E7A9595DFD29}"/>
              </a:ext>
            </a:extLst>
          </p:cNvPr>
          <p:cNvGrpSpPr/>
          <p:nvPr/>
        </p:nvGrpSpPr>
        <p:grpSpPr>
          <a:xfrm>
            <a:off x="6764687" y="3706327"/>
            <a:ext cx="3023857" cy="4218915"/>
            <a:chOff x="914400" y="2091350"/>
            <a:chExt cx="3023857" cy="4218915"/>
          </a:xfrm>
          <a:scene3d>
            <a:camera prst="isometricOffAxis2Top"/>
            <a:lightRig rig="threePt" dir="t"/>
          </a:scene3d>
        </p:grpSpPr>
        <p:sp>
          <p:nvSpPr>
            <p:cNvPr id="10" name="Prostokąt 9">
              <a:extLst>
                <a:ext uri="{FF2B5EF4-FFF2-40B4-BE49-F238E27FC236}">
                  <a16:creationId xmlns:a16="http://schemas.microsoft.com/office/drawing/2014/main" id="{537BF178-4DA7-047C-E22D-AD100B408E4D}"/>
                </a:ext>
              </a:extLst>
            </p:cNvPr>
            <p:cNvSpPr/>
            <p:nvPr/>
          </p:nvSpPr>
          <p:spPr>
            <a:xfrm>
              <a:off x="914400" y="2091350"/>
              <a:ext cx="3023857" cy="421891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14" name="Obraz 13">
              <a:extLst>
                <a:ext uri="{FF2B5EF4-FFF2-40B4-BE49-F238E27FC236}">
                  <a16:creationId xmlns:a16="http://schemas.microsoft.com/office/drawing/2014/main" id="{0CD8F4FD-7938-CAA2-F519-8AC7F95EEA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8561" y="2192281"/>
              <a:ext cx="1855533" cy="4017051"/>
            </a:xfrm>
            <a:prstGeom prst="rect">
              <a:avLst/>
            </a:prstGeom>
          </p:spPr>
        </p:pic>
      </p:grpSp>
      <p:sp>
        <p:nvSpPr>
          <p:cNvPr id="9" name="Prostokąt 8">
            <a:extLst>
              <a:ext uri="{FF2B5EF4-FFF2-40B4-BE49-F238E27FC236}">
                <a16:creationId xmlns:a16="http://schemas.microsoft.com/office/drawing/2014/main" id="{EAE10DA7-00B3-C4A9-1AB4-6D72CE16E0E4}"/>
              </a:ext>
            </a:extLst>
          </p:cNvPr>
          <p:cNvSpPr/>
          <p:nvPr/>
        </p:nvSpPr>
        <p:spPr>
          <a:xfrm>
            <a:off x="7373566" y="-6858000"/>
            <a:ext cx="4818434" cy="6858000"/>
          </a:xfrm>
          <a:prstGeom prst="rect">
            <a:avLst/>
          </a:prstGeom>
          <a:gradFill flip="none" rotWithShape="1">
            <a:gsLst>
              <a:gs pos="100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114B4D13-B529-5849-A436-712795C22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2142" y="-5901129"/>
            <a:ext cx="4729858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pl-PL" sz="3600" dirty="0">
                <a:solidFill>
                  <a:schemeClr val="bg1"/>
                </a:solidFill>
                <a:latin typeface="Aptos Black" panose="020B0004020202020204" pitchFamily="34" charset="0"/>
              </a:rPr>
              <a:t>Wednesday we could see what the lessons look like. Then there was an integration game. At the end of the day we saw the Valença fortresses.</a:t>
            </a:r>
            <a:endParaRPr kumimoji="0" lang="pl-PL" altLang="pl-PL" sz="36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ptos Black" panose="020B0004020202020204" pitchFamily="34" charset="0"/>
            </a:endParaRPr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EFAE0189-4FCB-4400-30B9-696806337420}"/>
              </a:ext>
            </a:extLst>
          </p:cNvPr>
          <p:cNvSpPr/>
          <p:nvPr/>
        </p:nvSpPr>
        <p:spPr>
          <a:xfrm>
            <a:off x="-7373566" y="2227634"/>
            <a:ext cx="7373566" cy="38713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9" name="Obraz 18">
            <a:extLst>
              <a:ext uri="{FF2B5EF4-FFF2-40B4-BE49-F238E27FC236}">
                <a16:creationId xmlns:a16="http://schemas.microsoft.com/office/drawing/2014/main" id="{E7D1D57A-FC06-D961-FFB1-5D4595CEEC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73566" y="2479165"/>
            <a:ext cx="7373566" cy="3321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4184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0F8109-16CE-D937-0ECE-9AA4AF0F2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rostokąt 28">
            <a:extLst>
              <a:ext uri="{FF2B5EF4-FFF2-40B4-BE49-F238E27FC236}">
                <a16:creationId xmlns:a16="http://schemas.microsoft.com/office/drawing/2014/main" id="{3E779AFF-3F9A-FB82-B231-522E46B18486}"/>
              </a:ext>
            </a:extLst>
          </p:cNvPr>
          <p:cNvSpPr/>
          <p:nvPr/>
        </p:nvSpPr>
        <p:spPr>
          <a:xfrm>
            <a:off x="0" y="2227634"/>
            <a:ext cx="7373566" cy="3871388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24" name="Grupa 23">
            <a:extLst>
              <a:ext uri="{FF2B5EF4-FFF2-40B4-BE49-F238E27FC236}">
                <a16:creationId xmlns:a16="http://schemas.microsoft.com/office/drawing/2014/main" id="{BB0C2BCE-B08B-6D6B-3BF2-4E0575729021}"/>
              </a:ext>
            </a:extLst>
          </p:cNvPr>
          <p:cNvGrpSpPr/>
          <p:nvPr/>
        </p:nvGrpSpPr>
        <p:grpSpPr>
          <a:xfrm>
            <a:off x="12385991" y="489163"/>
            <a:ext cx="3023857" cy="4218915"/>
            <a:chOff x="7339624" y="-1255930"/>
            <a:chExt cx="3023857" cy="4218915"/>
          </a:xfrm>
          <a:scene3d>
            <a:camera prst="orthographicFront"/>
            <a:lightRig rig="threePt" dir="t"/>
          </a:scene3d>
        </p:grpSpPr>
        <p:sp>
          <p:nvSpPr>
            <p:cNvPr id="21" name="Prostokąt 20">
              <a:extLst>
                <a:ext uri="{FF2B5EF4-FFF2-40B4-BE49-F238E27FC236}">
                  <a16:creationId xmlns:a16="http://schemas.microsoft.com/office/drawing/2014/main" id="{4A3444EA-C3B2-F123-E262-9188EEE6FF04}"/>
                </a:ext>
              </a:extLst>
            </p:cNvPr>
            <p:cNvSpPr/>
            <p:nvPr/>
          </p:nvSpPr>
          <p:spPr>
            <a:xfrm>
              <a:off x="7339624" y="-1255930"/>
              <a:ext cx="3023857" cy="421891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23" name="Obraz 22">
              <a:extLst>
                <a:ext uri="{FF2B5EF4-FFF2-40B4-BE49-F238E27FC236}">
                  <a16:creationId xmlns:a16="http://schemas.microsoft.com/office/drawing/2014/main" id="{14E5170A-D8AB-9C9D-79BA-C3742D0DE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67658" y="-1154997"/>
              <a:ext cx="2571750" cy="3429000"/>
            </a:xfrm>
            <a:prstGeom prst="rect">
              <a:avLst/>
            </a:prstGeom>
          </p:spPr>
        </p:pic>
      </p:grpSp>
      <p:sp>
        <p:nvSpPr>
          <p:cNvPr id="2" name="Tytuł 1">
            <a:extLst>
              <a:ext uri="{FF2B5EF4-FFF2-40B4-BE49-F238E27FC236}">
                <a16:creationId xmlns:a16="http://schemas.microsoft.com/office/drawing/2014/main" id="{E0627B49-711D-330E-4CD4-58A9F8A94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94090"/>
            <a:ext cx="7402748" cy="1325563"/>
          </a:xfrm>
        </p:spPr>
        <p:txBody>
          <a:bodyPr>
            <a:noAutofit/>
          </a:bodyPr>
          <a:lstStyle/>
          <a:p>
            <a:pPr algn="ctr"/>
            <a:r>
              <a:rPr lang="pl-PL" sz="8800" dirty="0" err="1">
                <a:solidFill>
                  <a:srgbClr val="C00000"/>
                </a:solidFill>
                <a:latin typeface="Amasis MT Pro Black" panose="02040A04050005020304" pitchFamily="18" charset="-18"/>
              </a:rPr>
              <a:t>Wednesday</a:t>
            </a:r>
            <a:endParaRPr lang="pl-PL" sz="8800" dirty="0">
              <a:solidFill>
                <a:srgbClr val="C00000"/>
              </a:solidFill>
              <a:latin typeface="Amasis MT Pro Black" panose="02040A04050005020304" pitchFamily="18" charset="-18"/>
            </a:endParaRPr>
          </a:p>
        </p:txBody>
      </p:sp>
      <p:grpSp>
        <p:nvGrpSpPr>
          <p:cNvPr id="25" name="Grupa 24">
            <a:extLst>
              <a:ext uri="{FF2B5EF4-FFF2-40B4-BE49-F238E27FC236}">
                <a16:creationId xmlns:a16="http://schemas.microsoft.com/office/drawing/2014/main" id="{9553346F-D4A7-FFEA-19CA-45DE4545617B}"/>
              </a:ext>
            </a:extLst>
          </p:cNvPr>
          <p:cNvGrpSpPr/>
          <p:nvPr/>
        </p:nvGrpSpPr>
        <p:grpSpPr>
          <a:xfrm>
            <a:off x="7636341" y="12821463"/>
            <a:ext cx="3023857" cy="4218915"/>
            <a:chOff x="4141102" y="2091350"/>
            <a:chExt cx="3023857" cy="4218915"/>
          </a:xfrm>
          <a:scene3d>
            <a:camera prst="isometricOffAxis1Top"/>
            <a:lightRig rig="threePt" dir="t"/>
          </a:scene3d>
        </p:grpSpPr>
        <p:sp>
          <p:nvSpPr>
            <p:cNvPr id="18" name="Prostokąt 17">
              <a:extLst>
                <a:ext uri="{FF2B5EF4-FFF2-40B4-BE49-F238E27FC236}">
                  <a16:creationId xmlns:a16="http://schemas.microsoft.com/office/drawing/2014/main" id="{62933FDC-74A1-FF67-8D70-ED6F63659FB6}"/>
                </a:ext>
              </a:extLst>
            </p:cNvPr>
            <p:cNvSpPr/>
            <p:nvPr/>
          </p:nvSpPr>
          <p:spPr>
            <a:xfrm>
              <a:off x="4141102" y="2091350"/>
              <a:ext cx="3023857" cy="421891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20" name="Obraz 19">
              <a:extLst>
                <a:ext uri="{FF2B5EF4-FFF2-40B4-BE49-F238E27FC236}">
                  <a16:creationId xmlns:a16="http://schemas.microsoft.com/office/drawing/2014/main" id="{71CDC1DD-B65C-5E1A-24C0-852A65DABB4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7155" y="2192281"/>
              <a:ext cx="2571750" cy="3429000"/>
            </a:xfrm>
            <a:prstGeom prst="rect">
              <a:avLst/>
            </a:prstGeom>
          </p:spPr>
        </p:pic>
      </p:grpSp>
      <p:grpSp>
        <p:nvGrpSpPr>
          <p:cNvPr id="26" name="Grupa 25">
            <a:extLst>
              <a:ext uri="{FF2B5EF4-FFF2-40B4-BE49-F238E27FC236}">
                <a16:creationId xmlns:a16="http://schemas.microsoft.com/office/drawing/2014/main" id="{B512FDC8-19B2-5BC6-FD93-6004C543469F}"/>
              </a:ext>
            </a:extLst>
          </p:cNvPr>
          <p:cNvGrpSpPr/>
          <p:nvPr/>
        </p:nvGrpSpPr>
        <p:grpSpPr>
          <a:xfrm>
            <a:off x="6764687" y="12724501"/>
            <a:ext cx="3023857" cy="4218915"/>
            <a:chOff x="914400" y="2091350"/>
            <a:chExt cx="3023857" cy="4218915"/>
          </a:xfrm>
          <a:scene3d>
            <a:camera prst="isometricOffAxis2Top"/>
            <a:lightRig rig="threePt" dir="t"/>
          </a:scene3d>
        </p:grpSpPr>
        <p:sp>
          <p:nvSpPr>
            <p:cNvPr id="10" name="Prostokąt 9">
              <a:extLst>
                <a:ext uri="{FF2B5EF4-FFF2-40B4-BE49-F238E27FC236}">
                  <a16:creationId xmlns:a16="http://schemas.microsoft.com/office/drawing/2014/main" id="{7A55BF3B-6639-9F56-CEE7-46FE767909D2}"/>
                </a:ext>
              </a:extLst>
            </p:cNvPr>
            <p:cNvSpPr/>
            <p:nvPr/>
          </p:nvSpPr>
          <p:spPr>
            <a:xfrm>
              <a:off x="914400" y="2091350"/>
              <a:ext cx="3023857" cy="421891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14" name="Obraz 13">
              <a:extLst>
                <a:ext uri="{FF2B5EF4-FFF2-40B4-BE49-F238E27FC236}">
                  <a16:creationId xmlns:a16="http://schemas.microsoft.com/office/drawing/2014/main" id="{161F9335-C028-8DDD-2228-E435F5BD2AF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8561" y="2192281"/>
              <a:ext cx="1855533" cy="4017051"/>
            </a:xfrm>
            <a:prstGeom prst="rect">
              <a:avLst/>
            </a:prstGeom>
          </p:spPr>
        </p:pic>
      </p:grpSp>
      <p:sp>
        <p:nvSpPr>
          <p:cNvPr id="5" name="Prostokąt 4">
            <a:extLst>
              <a:ext uri="{FF2B5EF4-FFF2-40B4-BE49-F238E27FC236}">
                <a16:creationId xmlns:a16="http://schemas.microsoft.com/office/drawing/2014/main" id="{9C2D5910-26BC-5DDF-7AB1-4A3DE8E3A5C9}"/>
              </a:ext>
            </a:extLst>
          </p:cNvPr>
          <p:cNvSpPr/>
          <p:nvPr/>
        </p:nvSpPr>
        <p:spPr>
          <a:xfrm>
            <a:off x="7373566" y="0"/>
            <a:ext cx="4818434" cy="6858000"/>
          </a:xfrm>
          <a:prstGeom prst="rect">
            <a:avLst/>
          </a:prstGeom>
          <a:gradFill flip="none" rotWithShape="1">
            <a:gsLst>
              <a:gs pos="100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38FA3458-9F54-09D1-55EA-24C11D0667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2142" y="956871"/>
            <a:ext cx="4729858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pl-PL" sz="3600" dirty="0">
                <a:solidFill>
                  <a:schemeClr val="bg1"/>
                </a:solidFill>
                <a:latin typeface="Aptos Black" panose="020B0004020202020204" pitchFamily="34" charset="0"/>
              </a:rPr>
              <a:t>Wednesday we could see what the lessons look like. Then there was an integration game. At the end of the day we saw the Valença fortresses.</a:t>
            </a:r>
            <a:endParaRPr kumimoji="0" lang="pl-PL" altLang="pl-PL" sz="36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ptos Black" panose="020B0004020202020204" pitchFamily="34" charset="0"/>
            </a:endParaRPr>
          </a:p>
        </p:txBody>
      </p:sp>
      <p:pic>
        <p:nvPicPr>
          <p:cNvPr id="28" name="Obraz 27">
            <a:extLst>
              <a:ext uri="{FF2B5EF4-FFF2-40B4-BE49-F238E27FC236}">
                <a16:creationId xmlns:a16="http://schemas.microsoft.com/office/drawing/2014/main" id="{C3A9A5DF-6F35-BA00-CD56-AD3E60D624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79165"/>
            <a:ext cx="7373566" cy="3321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1690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5B560F-3173-A064-4561-4A6AB54A5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>
            <a:extLst>
              <a:ext uri="{FF2B5EF4-FFF2-40B4-BE49-F238E27FC236}">
                <a16:creationId xmlns:a16="http://schemas.microsoft.com/office/drawing/2014/main" id="{E0FB9470-627C-ECDA-CD84-DAD46FA68BE3}"/>
              </a:ext>
            </a:extLst>
          </p:cNvPr>
          <p:cNvSpPr/>
          <p:nvPr/>
        </p:nvSpPr>
        <p:spPr>
          <a:xfrm>
            <a:off x="14591" y="2303132"/>
            <a:ext cx="7373566" cy="3871388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AFDAE34C-282A-6014-E36B-0E26ABE3B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94090"/>
            <a:ext cx="7402748" cy="1325563"/>
          </a:xfrm>
        </p:spPr>
        <p:txBody>
          <a:bodyPr>
            <a:noAutofit/>
          </a:bodyPr>
          <a:lstStyle/>
          <a:p>
            <a:pPr algn="ctr"/>
            <a:r>
              <a:rPr lang="en-US" sz="8800" dirty="0">
                <a:solidFill>
                  <a:srgbClr val="C00000"/>
                </a:solidFill>
                <a:latin typeface="Amasis MT Pro Black" panose="02040A04050005020304" pitchFamily="18" charset="-18"/>
              </a:rPr>
              <a:t>Thursday </a:t>
            </a:r>
            <a:endParaRPr lang="pl-PL" sz="8800" dirty="0">
              <a:solidFill>
                <a:srgbClr val="C00000"/>
              </a:solidFill>
              <a:latin typeface="Amasis MT Pro Black" panose="02040A04050005020304" pitchFamily="18" charset="-18"/>
            </a:endParaRPr>
          </a:p>
        </p:txBody>
      </p:sp>
      <p:grpSp>
        <p:nvGrpSpPr>
          <p:cNvPr id="25" name="Grupa 24">
            <a:extLst>
              <a:ext uri="{FF2B5EF4-FFF2-40B4-BE49-F238E27FC236}">
                <a16:creationId xmlns:a16="http://schemas.microsoft.com/office/drawing/2014/main" id="{00566797-C509-885B-DC04-8B48D026D991}"/>
              </a:ext>
            </a:extLst>
          </p:cNvPr>
          <p:cNvGrpSpPr/>
          <p:nvPr/>
        </p:nvGrpSpPr>
        <p:grpSpPr>
          <a:xfrm>
            <a:off x="7636341" y="12821463"/>
            <a:ext cx="3023857" cy="4218915"/>
            <a:chOff x="4141102" y="2091350"/>
            <a:chExt cx="3023857" cy="4218915"/>
          </a:xfrm>
          <a:scene3d>
            <a:camera prst="isometricOffAxis1Top"/>
            <a:lightRig rig="threePt" dir="t"/>
          </a:scene3d>
        </p:grpSpPr>
        <p:sp>
          <p:nvSpPr>
            <p:cNvPr id="18" name="Prostokąt 17">
              <a:extLst>
                <a:ext uri="{FF2B5EF4-FFF2-40B4-BE49-F238E27FC236}">
                  <a16:creationId xmlns:a16="http://schemas.microsoft.com/office/drawing/2014/main" id="{3AF598EC-352F-2D72-6C5D-781E8624F934}"/>
                </a:ext>
              </a:extLst>
            </p:cNvPr>
            <p:cNvSpPr/>
            <p:nvPr/>
          </p:nvSpPr>
          <p:spPr>
            <a:xfrm>
              <a:off x="4141102" y="2091350"/>
              <a:ext cx="3023857" cy="421891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20" name="Obraz 19">
              <a:extLst>
                <a:ext uri="{FF2B5EF4-FFF2-40B4-BE49-F238E27FC236}">
                  <a16:creationId xmlns:a16="http://schemas.microsoft.com/office/drawing/2014/main" id="{DE1D86A2-ABF1-A877-F82D-C6082742777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7155" y="2192281"/>
              <a:ext cx="2571750" cy="3429000"/>
            </a:xfrm>
            <a:prstGeom prst="rect">
              <a:avLst/>
            </a:prstGeom>
          </p:spPr>
        </p:pic>
      </p:grpSp>
      <p:grpSp>
        <p:nvGrpSpPr>
          <p:cNvPr id="26" name="Grupa 25">
            <a:extLst>
              <a:ext uri="{FF2B5EF4-FFF2-40B4-BE49-F238E27FC236}">
                <a16:creationId xmlns:a16="http://schemas.microsoft.com/office/drawing/2014/main" id="{49579034-D9BC-0E64-B4F9-BC8BE1C69A79}"/>
              </a:ext>
            </a:extLst>
          </p:cNvPr>
          <p:cNvGrpSpPr/>
          <p:nvPr/>
        </p:nvGrpSpPr>
        <p:grpSpPr>
          <a:xfrm>
            <a:off x="6764687" y="12724501"/>
            <a:ext cx="3023857" cy="4218915"/>
            <a:chOff x="914400" y="2091350"/>
            <a:chExt cx="3023857" cy="4218915"/>
          </a:xfrm>
          <a:scene3d>
            <a:camera prst="isometricOffAxis2Top"/>
            <a:lightRig rig="threePt" dir="t"/>
          </a:scene3d>
        </p:grpSpPr>
        <p:sp>
          <p:nvSpPr>
            <p:cNvPr id="10" name="Prostokąt 9">
              <a:extLst>
                <a:ext uri="{FF2B5EF4-FFF2-40B4-BE49-F238E27FC236}">
                  <a16:creationId xmlns:a16="http://schemas.microsoft.com/office/drawing/2014/main" id="{1245448B-BD17-3E13-575A-AA3BB3AF895B}"/>
                </a:ext>
              </a:extLst>
            </p:cNvPr>
            <p:cNvSpPr/>
            <p:nvPr/>
          </p:nvSpPr>
          <p:spPr>
            <a:xfrm>
              <a:off x="914400" y="2091350"/>
              <a:ext cx="3023857" cy="421891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14" name="Obraz 13">
              <a:extLst>
                <a:ext uri="{FF2B5EF4-FFF2-40B4-BE49-F238E27FC236}">
                  <a16:creationId xmlns:a16="http://schemas.microsoft.com/office/drawing/2014/main" id="{2A788CE0-4F22-C5CC-1A1A-CD6446156E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8561" y="2192281"/>
              <a:ext cx="1855533" cy="4017051"/>
            </a:xfrm>
            <a:prstGeom prst="rect">
              <a:avLst/>
            </a:prstGeom>
          </p:spPr>
        </p:pic>
      </p:grpSp>
      <p:sp>
        <p:nvSpPr>
          <p:cNvPr id="5" name="Prostokąt 4">
            <a:extLst>
              <a:ext uri="{FF2B5EF4-FFF2-40B4-BE49-F238E27FC236}">
                <a16:creationId xmlns:a16="http://schemas.microsoft.com/office/drawing/2014/main" id="{31E4E886-1604-C6AC-05FA-B5FF3B5642C5}"/>
              </a:ext>
            </a:extLst>
          </p:cNvPr>
          <p:cNvSpPr/>
          <p:nvPr/>
        </p:nvSpPr>
        <p:spPr>
          <a:xfrm>
            <a:off x="7373566" y="0"/>
            <a:ext cx="4818434" cy="6858000"/>
          </a:xfrm>
          <a:prstGeom prst="rect">
            <a:avLst/>
          </a:prstGeom>
          <a:gradFill flip="none" rotWithShape="1">
            <a:gsLst>
              <a:gs pos="100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8333EBBF-83BC-3A6C-608A-AC80EEF356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2142" y="2187289"/>
            <a:ext cx="4729858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pl-PL" sz="3600" dirty="0">
                <a:solidFill>
                  <a:schemeClr val="bg1"/>
                </a:solidFill>
                <a:latin typeface="Aptos Black" panose="020B0004020202020204" pitchFamily="34" charset="0"/>
              </a:rPr>
              <a:t>We went to Porto where we saw the city and S. Francisco Church.</a:t>
            </a:r>
            <a:endParaRPr kumimoji="0" lang="pl-PL" altLang="pl-PL" sz="36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ptos Black" panose="020B0004020202020204" pitchFamily="34" charset="0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BA9B1DFE-F18C-E86F-1F04-D71EF1052B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08" y="2484997"/>
            <a:ext cx="4572000" cy="3429000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6ADC0DB1-CE50-D369-FB8B-00D29F4EE0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908" y="2484997"/>
            <a:ext cx="2571750" cy="3429000"/>
          </a:xfrm>
          <a:prstGeom prst="rect">
            <a:avLst/>
          </a:prstGeom>
        </p:spPr>
      </p:pic>
      <p:pic>
        <p:nvPicPr>
          <p:cNvPr id="38" name="Obraz 37">
            <a:extLst>
              <a:ext uri="{FF2B5EF4-FFF2-40B4-BE49-F238E27FC236}">
                <a16:creationId xmlns:a16="http://schemas.microsoft.com/office/drawing/2014/main" id="{90EA48A0-7382-4DE0-5DA8-18FA93F7D6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4615" y="212063"/>
            <a:ext cx="4815217" cy="6351847"/>
          </a:xfrm>
          <a:prstGeom prst="rect">
            <a:avLst/>
          </a:prstGeom>
        </p:spPr>
      </p:pic>
      <p:sp>
        <p:nvSpPr>
          <p:cNvPr id="39" name="Rectangle 3">
            <a:extLst>
              <a:ext uri="{FF2B5EF4-FFF2-40B4-BE49-F238E27FC236}">
                <a16:creationId xmlns:a16="http://schemas.microsoft.com/office/drawing/2014/main" id="{3C8FDD4C-960A-7023-1AFC-92F4DC29FA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908" y="7503455"/>
            <a:ext cx="6947373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pl-PL" sz="3600" dirty="0">
                <a:solidFill>
                  <a:schemeClr val="bg1"/>
                </a:solidFill>
                <a:latin typeface="Aptos Black" panose="020B0004020202020204" pitchFamily="34" charset="0"/>
              </a:rPr>
              <a:t>We visited the Cathedral of Santiago Compostela. At the end of the day, there was a dinner and a farewell party.</a:t>
            </a:r>
            <a:endParaRPr kumimoji="0" lang="pl-PL" altLang="pl-PL" sz="36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ptos Black" panose="020B0004020202020204" pitchFamily="34" charset="0"/>
            </a:endParaRPr>
          </a:p>
        </p:txBody>
      </p:sp>
      <p:sp>
        <p:nvSpPr>
          <p:cNvPr id="40" name="Prostokąt 39">
            <a:extLst>
              <a:ext uri="{FF2B5EF4-FFF2-40B4-BE49-F238E27FC236}">
                <a16:creationId xmlns:a16="http://schemas.microsoft.com/office/drawing/2014/main" id="{AD083BA4-EF48-BC65-8422-7EAB46CAFB5B}"/>
              </a:ext>
            </a:extLst>
          </p:cNvPr>
          <p:cNvSpPr/>
          <p:nvPr/>
        </p:nvSpPr>
        <p:spPr>
          <a:xfrm rot="5400000">
            <a:off x="1437260" y="5420739"/>
            <a:ext cx="4513635" cy="7388157"/>
          </a:xfrm>
          <a:prstGeom prst="rect">
            <a:avLst/>
          </a:prstGeom>
          <a:gradFill flip="none" rotWithShape="1">
            <a:gsLst>
              <a:gs pos="100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566252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E911C4-6D52-24BE-E153-4DFFF625BB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01CD09D-94AE-65CE-820C-D35621A9F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21405" y="294090"/>
            <a:ext cx="7402748" cy="1325563"/>
          </a:xfrm>
        </p:spPr>
        <p:txBody>
          <a:bodyPr>
            <a:noAutofit/>
          </a:bodyPr>
          <a:lstStyle/>
          <a:p>
            <a:pPr algn="ctr"/>
            <a:r>
              <a:rPr lang="pl-PL" sz="8800" dirty="0" err="1">
                <a:solidFill>
                  <a:srgbClr val="C00000"/>
                </a:solidFill>
                <a:latin typeface="Amasis MT Pro Black" panose="02040A04050005020304" pitchFamily="18" charset="-18"/>
              </a:rPr>
              <a:t>Friday</a:t>
            </a:r>
            <a:endParaRPr lang="pl-PL" sz="8800" dirty="0">
              <a:solidFill>
                <a:srgbClr val="C00000"/>
              </a:solidFill>
              <a:latin typeface="Amasis MT Pro Black" panose="02040A04050005020304" pitchFamily="18" charset="-18"/>
            </a:endParaRPr>
          </a:p>
        </p:txBody>
      </p:sp>
      <p:grpSp>
        <p:nvGrpSpPr>
          <p:cNvPr id="25" name="Grupa 24">
            <a:extLst>
              <a:ext uri="{FF2B5EF4-FFF2-40B4-BE49-F238E27FC236}">
                <a16:creationId xmlns:a16="http://schemas.microsoft.com/office/drawing/2014/main" id="{4CD91982-88CC-25C7-FBEE-218197624CAB}"/>
              </a:ext>
            </a:extLst>
          </p:cNvPr>
          <p:cNvGrpSpPr/>
          <p:nvPr/>
        </p:nvGrpSpPr>
        <p:grpSpPr>
          <a:xfrm>
            <a:off x="7636341" y="12821463"/>
            <a:ext cx="3023857" cy="4218915"/>
            <a:chOff x="4141102" y="2091350"/>
            <a:chExt cx="3023857" cy="4218915"/>
          </a:xfrm>
          <a:scene3d>
            <a:camera prst="isometricOffAxis1Top"/>
            <a:lightRig rig="threePt" dir="t"/>
          </a:scene3d>
        </p:grpSpPr>
        <p:sp>
          <p:nvSpPr>
            <p:cNvPr id="18" name="Prostokąt 17">
              <a:extLst>
                <a:ext uri="{FF2B5EF4-FFF2-40B4-BE49-F238E27FC236}">
                  <a16:creationId xmlns:a16="http://schemas.microsoft.com/office/drawing/2014/main" id="{44E3B89E-969B-E55E-1D29-28C8DE8ED501}"/>
                </a:ext>
              </a:extLst>
            </p:cNvPr>
            <p:cNvSpPr/>
            <p:nvPr/>
          </p:nvSpPr>
          <p:spPr>
            <a:xfrm>
              <a:off x="4141102" y="2091350"/>
              <a:ext cx="3023857" cy="421891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20" name="Obraz 19">
              <a:extLst>
                <a:ext uri="{FF2B5EF4-FFF2-40B4-BE49-F238E27FC236}">
                  <a16:creationId xmlns:a16="http://schemas.microsoft.com/office/drawing/2014/main" id="{E0FDC77C-56B7-25DE-1F79-7DD7EC8DB89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7155" y="2192281"/>
              <a:ext cx="2571750" cy="3429000"/>
            </a:xfrm>
            <a:prstGeom prst="rect">
              <a:avLst/>
            </a:prstGeom>
          </p:spPr>
        </p:pic>
      </p:grpSp>
      <p:grpSp>
        <p:nvGrpSpPr>
          <p:cNvPr id="26" name="Grupa 25">
            <a:extLst>
              <a:ext uri="{FF2B5EF4-FFF2-40B4-BE49-F238E27FC236}">
                <a16:creationId xmlns:a16="http://schemas.microsoft.com/office/drawing/2014/main" id="{BB3BC169-2B99-AE0C-BC8E-4385D44FD3D1}"/>
              </a:ext>
            </a:extLst>
          </p:cNvPr>
          <p:cNvGrpSpPr/>
          <p:nvPr/>
        </p:nvGrpSpPr>
        <p:grpSpPr>
          <a:xfrm>
            <a:off x="6764687" y="12724501"/>
            <a:ext cx="3023857" cy="4218915"/>
            <a:chOff x="914400" y="2091350"/>
            <a:chExt cx="3023857" cy="4218915"/>
          </a:xfrm>
          <a:scene3d>
            <a:camera prst="isometricOffAxis2Top"/>
            <a:lightRig rig="threePt" dir="t"/>
          </a:scene3d>
        </p:grpSpPr>
        <p:sp>
          <p:nvSpPr>
            <p:cNvPr id="10" name="Prostokąt 9">
              <a:extLst>
                <a:ext uri="{FF2B5EF4-FFF2-40B4-BE49-F238E27FC236}">
                  <a16:creationId xmlns:a16="http://schemas.microsoft.com/office/drawing/2014/main" id="{A641EA0F-BD0F-9AEC-FF83-646E2273E503}"/>
                </a:ext>
              </a:extLst>
            </p:cNvPr>
            <p:cNvSpPr/>
            <p:nvPr/>
          </p:nvSpPr>
          <p:spPr>
            <a:xfrm>
              <a:off x="914400" y="2091350"/>
              <a:ext cx="3023857" cy="421891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14" name="Obraz 13">
              <a:extLst>
                <a:ext uri="{FF2B5EF4-FFF2-40B4-BE49-F238E27FC236}">
                  <a16:creationId xmlns:a16="http://schemas.microsoft.com/office/drawing/2014/main" id="{BDA62C48-478D-A62E-6406-D703CDA57E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8561" y="2192281"/>
              <a:ext cx="1855533" cy="4017051"/>
            </a:xfrm>
            <a:prstGeom prst="rect">
              <a:avLst/>
            </a:prstGeom>
          </p:spPr>
        </p:pic>
      </p:grpSp>
      <p:sp>
        <p:nvSpPr>
          <p:cNvPr id="5" name="Prostokąt 4">
            <a:extLst>
              <a:ext uri="{FF2B5EF4-FFF2-40B4-BE49-F238E27FC236}">
                <a16:creationId xmlns:a16="http://schemas.microsoft.com/office/drawing/2014/main" id="{A522D7B0-4F14-4501-E5BE-4D9C4DBC9EFD}"/>
              </a:ext>
            </a:extLst>
          </p:cNvPr>
          <p:cNvSpPr/>
          <p:nvPr/>
        </p:nvSpPr>
        <p:spPr>
          <a:xfrm>
            <a:off x="7373566" y="0"/>
            <a:ext cx="4818434" cy="6858000"/>
          </a:xfrm>
          <a:prstGeom prst="rect">
            <a:avLst/>
          </a:prstGeom>
          <a:gradFill flip="none" rotWithShape="1">
            <a:gsLst>
              <a:gs pos="100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C4B11489-9E86-AEF0-A463-46E3314D7A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3566" y="212063"/>
            <a:ext cx="4815217" cy="6351847"/>
          </a:xfrm>
          <a:prstGeom prst="rect">
            <a:avLst/>
          </a:prstGeom>
        </p:spPr>
      </p:pic>
      <p:sp>
        <p:nvSpPr>
          <p:cNvPr id="9" name="Prostokąt 8">
            <a:extLst>
              <a:ext uri="{FF2B5EF4-FFF2-40B4-BE49-F238E27FC236}">
                <a16:creationId xmlns:a16="http://schemas.microsoft.com/office/drawing/2014/main" id="{3837D9BF-C3B4-CF3C-7F6D-84867AF13E6A}"/>
              </a:ext>
            </a:extLst>
          </p:cNvPr>
          <p:cNvSpPr/>
          <p:nvPr/>
        </p:nvSpPr>
        <p:spPr>
          <a:xfrm rot="5400000">
            <a:off x="1437260" y="907105"/>
            <a:ext cx="4513635" cy="7388157"/>
          </a:xfrm>
          <a:prstGeom prst="rect">
            <a:avLst/>
          </a:prstGeom>
          <a:gradFill flip="none" rotWithShape="1">
            <a:gsLst>
              <a:gs pos="100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A5771ECD-7277-F8D1-6968-3D4370215F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908" y="2593592"/>
            <a:ext cx="4703527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pl-PL" sz="3600" dirty="0">
                <a:solidFill>
                  <a:schemeClr val="bg1"/>
                </a:solidFill>
                <a:latin typeface="Aptos Black" panose="020B0004020202020204" pitchFamily="34" charset="0"/>
              </a:rPr>
              <a:t>We visited the Cathedral of Santiago</a:t>
            </a:r>
            <a:r>
              <a:rPr lang="pl-PL" altLang="pl-PL" sz="3600" dirty="0">
                <a:solidFill>
                  <a:schemeClr val="bg1"/>
                </a:solidFill>
                <a:latin typeface="Aptos Black" panose="020B0004020202020204" pitchFamily="34" charset="0"/>
              </a:rPr>
              <a:t> de</a:t>
            </a:r>
            <a:r>
              <a:rPr lang="en-US" altLang="pl-PL" sz="3600" dirty="0">
                <a:solidFill>
                  <a:schemeClr val="bg1"/>
                </a:solidFill>
                <a:latin typeface="Aptos Black" panose="020B0004020202020204" pitchFamily="34" charset="0"/>
              </a:rPr>
              <a:t> Compostela. At the end of the day, there was a dinner and a farewell party.</a:t>
            </a:r>
            <a:endParaRPr kumimoji="0" lang="pl-PL" altLang="pl-PL" sz="36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ptos Black" panose="020B0004020202020204" pitchFamily="34" charset="0"/>
            </a:endParaRPr>
          </a:p>
        </p:txBody>
      </p:sp>
      <p:sp>
        <p:nvSpPr>
          <p:cNvPr id="16" name="Prostokąt 15">
            <a:extLst>
              <a:ext uri="{FF2B5EF4-FFF2-40B4-BE49-F238E27FC236}">
                <a16:creationId xmlns:a16="http://schemas.microsoft.com/office/drawing/2014/main" id="{550BA928-8032-DF43-8E59-20C1DC15492D}"/>
              </a:ext>
            </a:extLst>
          </p:cNvPr>
          <p:cNvSpPr/>
          <p:nvPr/>
        </p:nvSpPr>
        <p:spPr>
          <a:xfrm>
            <a:off x="4751164" y="2344365"/>
            <a:ext cx="2549044" cy="451363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5" name="Obraz 14">
            <a:extLst>
              <a:ext uri="{FF2B5EF4-FFF2-40B4-BE49-F238E27FC236}">
                <a16:creationId xmlns:a16="http://schemas.microsoft.com/office/drawing/2014/main" id="{3285AC04-3D56-C6C8-3E2D-DDA6F45E09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818" y="3073224"/>
            <a:ext cx="2509736" cy="3346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9022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24C07D0-B8DB-9F40-DF09-865192EEDD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DE20ED-A2AD-0395-7F66-8CBD7AB4A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37745" y="294090"/>
            <a:ext cx="7402748" cy="1325563"/>
          </a:xfrm>
        </p:spPr>
        <p:txBody>
          <a:bodyPr>
            <a:noAutofit/>
          </a:bodyPr>
          <a:lstStyle/>
          <a:p>
            <a:pPr algn="ctr"/>
            <a:r>
              <a:rPr lang="pl-PL" sz="8800" dirty="0" err="1">
                <a:solidFill>
                  <a:srgbClr val="C00000"/>
                </a:solidFill>
                <a:latin typeface="Amasis MT Pro Black" panose="02040A04050005020304" pitchFamily="18" charset="-18"/>
              </a:rPr>
              <a:t>Saturday</a:t>
            </a:r>
            <a:endParaRPr lang="pl-PL" sz="8800" dirty="0">
              <a:solidFill>
                <a:srgbClr val="C00000"/>
              </a:solidFill>
              <a:latin typeface="Amasis MT Pro Black" panose="02040A04050005020304" pitchFamily="18" charset="-18"/>
            </a:endParaRPr>
          </a:p>
        </p:txBody>
      </p:sp>
      <p:grpSp>
        <p:nvGrpSpPr>
          <p:cNvPr id="25" name="Grupa 24">
            <a:extLst>
              <a:ext uri="{FF2B5EF4-FFF2-40B4-BE49-F238E27FC236}">
                <a16:creationId xmlns:a16="http://schemas.microsoft.com/office/drawing/2014/main" id="{2FC343C1-C4AF-2412-6568-0EE0D496370D}"/>
              </a:ext>
            </a:extLst>
          </p:cNvPr>
          <p:cNvGrpSpPr/>
          <p:nvPr/>
        </p:nvGrpSpPr>
        <p:grpSpPr>
          <a:xfrm>
            <a:off x="7636341" y="12821463"/>
            <a:ext cx="3023857" cy="4218915"/>
            <a:chOff x="4141102" y="2091350"/>
            <a:chExt cx="3023857" cy="4218915"/>
          </a:xfrm>
          <a:scene3d>
            <a:camera prst="isometricOffAxis1Top"/>
            <a:lightRig rig="threePt" dir="t"/>
          </a:scene3d>
        </p:grpSpPr>
        <p:sp>
          <p:nvSpPr>
            <p:cNvPr id="18" name="Prostokąt 17">
              <a:extLst>
                <a:ext uri="{FF2B5EF4-FFF2-40B4-BE49-F238E27FC236}">
                  <a16:creationId xmlns:a16="http://schemas.microsoft.com/office/drawing/2014/main" id="{013EF17D-39CE-5F8B-3E50-06F40475359B}"/>
                </a:ext>
              </a:extLst>
            </p:cNvPr>
            <p:cNvSpPr/>
            <p:nvPr/>
          </p:nvSpPr>
          <p:spPr>
            <a:xfrm>
              <a:off x="4141102" y="2091350"/>
              <a:ext cx="3023857" cy="421891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20" name="Obraz 19">
              <a:extLst>
                <a:ext uri="{FF2B5EF4-FFF2-40B4-BE49-F238E27FC236}">
                  <a16:creationId xmlns:a16="http://schemas.microsoft.com/office/drawing/2014/main" id="{E13DAC29-A01F-E06A-4743-5011C57323C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7155" y="2192281"/>
              <a:ext cx="2571750" cy="3429000"/>
            </a:xfrm>
            <a:prstGeom prst="rect">
              <a:avLst/>
            </a:prstGeom>
          </p:spPr>
        </p:pic>
      </p:grpSp>
      <p:grpSp>
        <p:nvGrpSpPr>
          <p:cNvPr id="26" name="Grupa 25">
            <a:extLst>
              <a:ext uri="{FF2B5EF4-FFF2-40B4-BE49-F238E27FC236}">
                <a16:creationId xmlns:a16="http://schemas.microsoft.com/office/drawing/2014/main" id="{5ED11082-2B8A-442E-2FCA-ED6FDC0FBBFD}"/>
              </a:ext>
            </a:extLst>
          </p:cNvPr>
          <p:cNvGrpSpPr/>
          <p:nvPr/>
        </p:nvGrpSpPr>
        <p:grpSpPr>
          <a:xfrm>
            <a:off x="6764687" y="12724501"/>
            <a:ext cx="3023857" cy="4218915"/>
            <a:chOff x="914400" y="2091350"/>
            <a:chExt cx="3023857" cy="4218915"/>
          </a:xfrm>
          <a:scene3d>
            <a:camera prst="isometricOffAxis2Top"/>
            <a:lightRig rig="threePt" dir="t"/>
          </a:scene3d>
        </p:grpSpPr>
        <p:sp>
          <p:nvSpPr>
            <p:cNvPr id="10" name="Prostokąt 9">
              <a:extLst>
                <a:ext uri="{FF2B5EF4-FFF2-40B4-BE49-F238E27FC236}">
                  <a16:creationId xmlns:a16="http://schemas.microsoft.com/office/drawing/2014/main" id="{9B938D74-0824-57CE-3DDC-EF3970E1565C}"/>
                </a:ext>
              </a:extLst>
            </p:cNvPr>
            <p:cNvSpPr/>
            <p:nvPr/>
          </p:nvSpPr>
          <p:spPr>
            <a:xfrm>
              <a:off x="914400" y="2091350"/>
              <a:ext cx="3023857" cy="421891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14" name="Obraz 13">
              <a:extLst>
                <a:ext uri="{FF2B5EF4-FFF2-40B4-BE49-F238E27FC236}">
                  <a16:creationId xmlns:a16="http://schemas.microsoft.com/office/drawing/2014/main" id="{EAECFD69-71C9-CBF2-CA6E-28352FE13D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8561" y="2192281"/>
              <a:ext cx="1855533" cy="4017051"/>
            </a:xfrm>
            <a:prstGeom prst="rect">
              <a:avLst/>
            </a:prstGeom>
          </p:spPr>
        </p:pic>
      </p:grpSp>
      <p:sp>
        <p:nvSpPr>
          <p:cNvPr id="5" name="Prostokąt 4">
            <a:extLst>
              <a:ext uri="{FF2B5EF4-FFF2-40B4-BE49-F238E27FC236}">
                <a16:creationId xmlns:a16="http://schemas.microsoft.com/office/drawing/2014/main" id="{A0708888-BA4B-D27C-06EA-29BE020592FF}"/>
              </a:ext>
            </a:extLst>
          </p:cNvPr>
          <p:cNvSpPr/>
          <p:nvPr/>
        </p:nvSpPr>
        <p:spPr>
          <a:xfrm>
            <a:off x="7048500" y="0"/>
            <a:ext cx="5143500" cy="6858000"/>
          </a:xfrm>
          <a:prstGeom prst="rect">
            <a:avLst/>
          </a:prstGeom>
          <a:gradFill flip="none" rotWithShape="1">
            <a:gsLst>
              <a:gs pos="100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31E82DD4-0955-4E2A-7E9A-83049BF743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2380" y="2529645"/>
            <a:ext cx="4703527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pl-PL" sz="3600" dirty="0">
                <a:solidFill>
                  <a:schemeClr val="bg1"/>
                </a:solidFill>
                <a:latin typeface="Aptos Black" panose="020B0004020202020204" pitchFamily="34" charset="0"/>
              </a:rPr>
              <a:t>On Saturday, we said goodbye to our hosts and returned to Poland</a:t>
            </a:r>
            <a:endParaRPr kumimoji="0" lang="pl-PL" altLang="pl-PL" sz="36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ptos Black" panose="020B0004020202020204" pitchFamily="34" charset="0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0C46BD42-18CD-294F-136C-3C24209517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7284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EF80E52-CA58-C214-FA98-6E4A391A51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A946F72-0630-6BB9-7A65-D7C5F4E6D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71689" y="346462"/>
            <a:ext cx="7402748" cy="6165076"/>
          </a:xfrm>
        </p:spPr>
        <p:txBody>
          <a:bodyPr>
            <a:noAutofit/>
          </a:bodyPr>
          <a:lstStyle/>
          <a:p>
            <a:pPr algn="ctr"/>
            <a:r>
              <a:rPr lang="pl-PL" sz="8800" dirty="0" err="1">
                <a:solidFill>
                  <a:srgbClr val="C00000"/>
                </a:solidFill>
                <a:latin typeface="Amasis MT Pro Black" panose="02040A04050005020304" pitchFamily="18" charset="-18"/>
              </a:rPr>
              <a:t>Our</a:t>
            </a:r>
            <a:r>
              <a:rPr lang="pl-PL" sz="8800" dirty="0">
                <a:solidFill>
                  <a:srgbClr val="C00000"/>
                </a:solidFill>
                <a:latin typeface="Amasis MT Pro Black" panose="02040A04050005020304" pitchFamily="18" charset="-18"/>
              </a:rPr>
              <a:t> </a:t>
            </a:r>
            <a:r>
              <a:rPr lang="pl-PL" sz="8800" dirty="0" err="1">
                <a:solidFill>
                  <a:srgbClr val="C00000"/>
                </a:solidFill>
                <a:latin typeface="Amasis MT Pro Black" panose="02040A04050005020304" pitchFamily="18" charset="-18"/>
              </a:rPr>
              <a:t>Favourite</a:t>
            </a:r>
            <a:r>
              <a:rPr lang="pl-PL" sz="8800" dirty="0">
                <a:solidFill>
                  <a:srgbClr val="C00000"/>
                </a:solidFill>
                <a:latin typeface="Amasis MT Pro Black" panose="02040A04050005020304" pitchFamily="18" charset="-18"/>
              </a:rPr>
              <a:t> </a:t>
            </a:r>
            <a:r>
              <a:rPr lang="pl-PL" sz="8800" dirty="0" err="1">
                <a:solidFill>
                  <a:srgbClr val="C00000"/>
                </a:solidFill>
                <a:latin typeface="Amasis MT Pro Black" panose="02040A04050005020304" pitchFamily="18" charset="-18"/>
              </a:rPr>
              <a:t>things</a:t>
            </a:r>
            <a:endParaRPr lang="pl-PL" sz="8800" dirty="0">
              <a:solidFill>
                <a:srgbClr val="C00000"/>
              </a:solidFill>
              <a:latin typeface="Amasis MT Pro Black" panose="02040A04050005020304" pitchFamily="18" charset="-18"/>
            </a:endParaRPr>
          </a:p>
        </p:txBody>
      </p:sp>
      <p:grpSp>
        <p:nvGrpSpPr>
          <p:cNvPr id="25" name="Grupa 24">
            <a:extLst>
              <a:ext uri="{FF2B5EF4-FFF2-40B4-BE49-F238E27FC236}">
                <a16:creationId xmlns:a16="http://schemas.microsoft.com/office/drawing/2014/main" id="{C85BC5D1-AD9A-49CB-0B88-1B4E0D336365}"/>
              </a:ext>
            </a:extLst>
          </p:cNvPr>
          <p:cNvGrpSpPr/>
          <p:nvPr/>
        </p:nvGrpSpPr>
        <p:grpSpPr>
          <a:xfrm>
            <a:off x="7636341" y="12821463"/>
            <a:ext cx="3023857" cy="4218915"/>
            <a:chOff x="4141102" y="2091350"/>
            <a:chExt cx="3023857" cy="4218915"/>
          </a:xfrm>
          <a:scene3d>
            <a:camera prst="isometricOffAxis1Top"/>
            <a:lightRig rig="threePt" dir="t"/>
          </a:scene3d>
        </p:grpSpPr>
        <p:sp>
          <p:nvSpPr>
            <p:cNvPr id="18" name="Prostokąt 17">
              <a:extLst>
                <a:ext uri="{FF2B5EF4-FFF2-40B4-BE49-F238E27FC236}">
                  <a16:creationId xmlns:a16="http://schemas.microsoft.com/office/drawing/2014/main" id="{9BB99495-6AA1-1C9D-1D47-64EBDDC2F07B}"/>
                </a:ext>
              </a:extLst>
            </p:cNvPr>
            <p:cNvSpPr/>
            <p:nvPr/>
          </p:nvSpPr>
          <p:spPr>
            <a:xfrm>
              <a:off x="4141102" y="2091350"/>
              <a:ext cx="3023857" cy="421891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20" name="Obraz 19">
              <a:extLst>
                <a:ext uri="{FF2B5EF4-FFF2-40B4-BE49-F238E27FC236}">
                  <a16:creationId xmlns:a16="http://schemas.microsoft.com/office/drawing/2014/main" id="{40F1B519-B6DD-9144-396B-2EA7403552A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7155" y="2192281"/>
              <a:ext cx="2571750" cy="3429000"/>
            </a:xfrm>
            <a:prstGeom prst="rect">
              <a:avLst/>
            </a:prstGeom>
          </p:spPr>
        </p:pic>
      </p:grpSp>
      <p:grpSp>
        <p:nvGrpSpPr>
          <p:cNvPr id="26" name="Grupa 25">
            <a:extLst>
              <a:ext uri="{FF2B5EF4-FFF2-40B4-BE49-F238E27FC236}">
                <a16:creationId xmlns:a16="http://schemas.microsoft.com/office/drawing/2014/main" id="{4AED4F23-A3DC-1E6C-0EC7-8A9AE15D4F95}"/>
              </a:ext>
            </a:extLst>
          </p:cNvPr>
          <p:cNvGrpSpPr/>
          <p:nvPr/>
        </p:nvGrpSpPr>
        <p:grpSpPr>
          <a:xfrm>
            <a:off x="6764687" y="12724501"/>
            <a:ext cx="3023857" cy="4218915"/>
            <a:chOff x="914400" y="2091350"/>
            <a:chExt cx="3023857" cy="4218915"/>
          </a:xfrm>
          <a:scene3d>
            <a:camera prst="isometricOffAxis2Top"/>
            <a:lightRig rig="threePt" dir="t"/>
          </a:scene3d>
        </p:grpSpPr>
        <p:sp>
          <p:nvSpPr>
            <p:cNvPr id="10" name="Prostokąt 9">
              <a:extLst>
                <a:ext uri="{FF2B5EF4-FFF2-40B4-BE49-F238E27FC236}">
                  <a16:creationId xmlns:a16="http://schemas.microsoft.com/office/drawing/2014/main" id="{17A6D5D9-8C21-37A6-CA4B-E861B3D77BDA}"/>
                </a:ext>
              </a:extLst>
            </p:cNvPr>
            <p:cNvSpPr/>
            <p:nvPr/>
          </p:nvSpPr>
          <p:spPr>
            <a:xfrm>
              <a:off x="914400" y="2091350"/>
              <a:ext cx="3023857" cy="421891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14" name="Obraz 13">
              <a:extLst>
                <a:ext uri="{FF2B5EF4-FFF2-40B4-BE49-F238E27FC236}">
                  <a16:creationId xmlns:a16="http://schemas.microsoft.com/office/drawing/2014/main" id="{E44893F7-7169-092B-C84B-089C1DF167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8561" y="2192281"/>
              <a:ext cx="1855533" cy="4017051"/>
            </a:xfrm>
            <a:prstGeom prst="rect">
              <a:avLst/>
            </a:prstGeom>
          </p:spPr>
        </p:pic>
      </p:grpSp>
      <p:sp>
        <p:nvSpPr>
          <p:cNvPr id="5" name="Prostokąt 4">
            <a:extLst>
              <a:ext uri="{FF2B5EF4-FFF2-40B4-BE49-F238E27FC236}">
                <a16:creationId xmlns:a16="http://schemas.microsoft.com/office/drawing/2014/main" id="{FF3BDA47-89BE-F9D9-66B2-24528993616A}"/>
              </a:ext>
            </a:extLst>
          </p:cNvPr>
          <p:cNvSpPr/>
          <p:nvPr/>
        </p:nvSpPr>
        <p:spPr>
          <a:xfrm>
            <a:off x="7031060" y="0"/>
            <a:ext cx="5143500" cy="6858000"/>
          </a:xfrm>
          <a:prstGeom prst="rect">
            <a:avLst/>
          </a:prstGeom>
          <a:gradFill flip="none" rotWithShape="1">
            <a:gsLst>
              <a:gs pos="100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AA7FA4FC-F4B3-116C-1F7B-08CC266A65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1046" y="560268"/>
            <a:ext cx="4703527" cy="6186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71500" lvl="0" indent="-5715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pl-PL" altLang="pl-PL" sz="3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ptos Black" panose="020B0004020202020204" pitchFamily="34" charset="0"/>
              </a:rPr>
              <a:t>Ala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l-PL" altLang="pl-PL" sz="3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ptos Black" panose="020B0004020202020204" pitchFamily="34" charset="0"/>
              </a:rPr>
              <a:t>	- Porto</a:t>
            </a:r>
          </a:p>
          <a:p>
            <a:pPr marL="571500" lvl="0" indent="-5715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pl-PL" altLang="pl-PL" sz="3600" dirty="0">
                <a:solidFill>
                  <a:schemeClr val="bg1"/>
                </a:solidFill>
                <a:latin typeface="Aptos Black" panose="020B0004020202020204" pitchFamily="34" charset="0"/>
              </a:rPr>
              <a:t>Julia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altLang="pl-PL" sz="3600" dirty="0">
                <a:solidFill>
                  <a:schemeClr val="bg1"/>
                </a:solidFill>
                <a:latin typeface="Aptos Black" panose="020B0004020202020204" pitchFamily="34" charset="0"/>
              </a:rPr>
              <a:t>	- </a:t>
            </a:r>
            <a:r>
              <a:rPr lang="pl-PL" altLang="pl-PL" sz="3600" dirty="0" err="1">
                <a:solidFill>
                  <a:schemeClr val="bg1"/>
                </a:solidFill>
                <a:latin typeface="Aptos Black" panose="020B0004020202020204" pitchFamily="34" charset="0"/>
              </a:rPr>
              <a:t>Spain</a:t>
            </a:r>
            <a:r>
              <a:rPr lang="pl-PL" altLang="pl-PL" sz="3600" dirty="0">
                <a:solidFill>
                  <a:schemeClr val="bg1"/>
                </a:solidFill>
                <a:latin typeface="Aptos Black" panose="020B0004020202020204" pitchFamily="34" charset="0"/>
              </a:rPr>
              <a:t> and 	  	   Porto</a:t>
            </a:r>
          </a:p>
          <a:p>
            <a:pPr marL="571500" lvl="0" indent="-5715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pl-PL" altLang="pl-PL" sz="3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ptos Black" panose="020B0004020202020204" pitchFamily="34" charset="0"/>
              </a:rPr>
              <a:t>Jan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l-PL" altLang="pl-PL" sz="3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ptos Black" panose="020B0004020202020204" pitchFamily="34" charset="0"/>
              </a:rPr>
              <a:t>	- </a:t>
            </a:r>
            <a:r>
              <a:rPr kumimoji="0" lang="pl-PL" altLang="pl-PL" sz="36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ptos Black" panose="020B0004020202020204" pitchFamily="34" charset="0"/>
              </a:rPr>
              <a:t>Pastéis</a:t>
            </a:r>
            <a:r>
              <a:rPr kumimoji="0" lang="pl-PL" altLang="pl-PL" sz="3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ptos Black" panose="020B0004020202020204" pitchFamily="34" charset="0"/>
              </a:rPr>
              <a:t> de Nata 	   and </a:t>
            </a:r>
            <a:r>
              <a:rPr kumimoji="0" lang="pl-PL" altLang="pl-PL" sz="36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ptos Black" panose="020B0004020202020204" pitchFamily="34" charset="0"/>
              </a:rPr>
              <a:t>views</a:t>
            </a:r>
            <a:endParaRPr kumimoji="0" lang="pl-PL" altLang="pl-PL" sz="36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ptos Black" panose="020B0004020202020204" pitchFamily="34" charset="0"/>
            </a:endParaRPr>
          </a:p>
          <a:p>
            <a:pPr marL="571500" lvl="0" indent="-5715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pl-PL" altLang="pl-PL" sz="3600" dirty="0">
                <a:solidFill>
                  <a:schemeClr val="bg1"/>
                </a:solidFill>
                <a:latin typeface="Aptos Black" panose="020B0004020202020204" pitchFamily="34" charset="0"/>
              </a:rPr>
              <a:t>Bartek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altLang="pl-PL" sz="3600" dirty="0">
                <a:solidFill>
                  <a:schemeClr val="bg1"/>
                </a:solidFill>
                <a:latin typeface="Aptos Black" panose="020B0004020202020204" pitchFamily="34" charset="0"/>
              </a:rPr>
              <a:t>	- </a:t>
            </a:r>
            <a:r>
              <a:rPr lang="pl-PL" altLang="pl-PL" sz="3600" dirty="0" err="1">
                <a:solidFill>
                  <a:schemeClr val="bg1"/>
                </a:solidFill>
                <a:latin typeface="Aptos Black" panose="020B0004020202020204" pitchFamily="34" charset="0"/>
              </a:rPr>
              <a:t>views</a:t>
            </a:r>
            <a:endParaRPr lang="pl-PL" altLang="pl-PL" sz="3600" dirty="0">
              <a:solidFill>
                <a:schemeClr val="bg1"/>
              </a:solidFill>
              <a:latin typeface="Aptos Black" panose="020B0004020202020204" pitchFamily="34" charset="0"/>
            </a:endParaRPr>
          </a:p>
          <a:p>
            <a:pPr marL="1028700" lvl="1" indent="-5715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kumimoji="0" lang="pl-PL" altLang="pl-PL" sz="36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ptos Black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78177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FCB81D-29F8-8F81-8747-197E6B544C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EB2FF57-1211-72B7-63E6-9ED15529B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0083" y="288096"/>
            <a:ext cx="5931833" cy="1628253"/>
          </a:xfrm>
        </p:spPr>
        <p:txBody>
          <a:bodyPr>
            <a:noAutofit/>
          </a:bodyPr>
          <a:lstStyle/>
          <a:p>
            <a:pPr algn="ctr"/>
            <a:r>
              <a:rPr lang="pl-PL" sz="8800" dirty="0" err="1">
                <a:solidFill>
                  <a:srgbClr val="C00000"/>
                </a:solidFill>
                <a:latin typeface="Amasis MT Pro Black" panose="02040A04050005020304" pitchFamily="18" charset="-18"/>
              </a:rPr>
              <a:t>Authors</a:t>
            </a:r>
            <a:endParaRPr lang="pl-PL" sz="8800" dirty="0">
              <a:solidFill>
                <a:srgbClr val="C00000"/>
              </a:solidFill>
              <a:latin typeface="Amasis MT Pro Black" panose="02040A04050005020304" pitchFamily="18" charset="-18"/>
            </a:endParaRPr>
          </a:p>
        </p:txBody>
      </p:sp>
      <p:grpSp>
        <p:nvGrpSpPr>
          <p:cNvPr id="25" name="Grupa 24">
            <a:extLst>
              <a:ext uri="{FF2B5EF4-FFF2-40B4-BE49-F238E27FC236}">
                <a16:creationId xmlns:a16="http://schemas.microsoft.com/office/drawing/2014/main" id="{151AACAC-53FF-ABBB-B812-20F8D2B781E1}"/>
              </a:ext>
            </a:extLst>
          </p:cNvPr>
          <p:cNvGrpSpPr/>
          <p:nvPr/>
        </p:nvGrpSpPr>
        <p:grpSpPr>
          <a:xfrm>
            <a:off x="7636341" y="12821463"/>
            <a:ext cx="3023857" cy="4218915"/>
            <a:chOff x="4141102" y="2091350"/>
            <a:chExt cx="3023857" cy="4218915"/>
          </a:xfrm>
          <a:scene3d>
            <a:camera prst="isometricOffAxis1Top"/>
            <a:lightRig rig="threePt" dir="t"/>
          </a:scene3d>
        </p:grpSpPr>
        <p:sp>
          <p:nvSpPr>
            <p:cNvPr id="18" name="Prostokąt 17">
              <a:extLst>
                <a:ext uri="{FF2B5EF4-FFF2-40B4-BE49-F238E27FC236}">
                  <a16:creationId xmlns:a16="http://schemas.microsoft.com/office/drawing/2014/main" id="{97B1B7A3-3599-B02D-EF08-4B4ACD130094}"/>
                </a:ext>
              </a:extLst>
            </p:cNvPr>
            <p:cNvSpPr/>
            <p:nvPr/>
          </p:nvSpPr>
          <p:spPr>
            <a:xfrm>
              <a:off x="4141102" y="2091350"/>
              <a:ext cx="3023857" cy="421891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20" name="Obraz 19">
              <a:extLst>
                <a:ext uri="{FF2B5EF4-FFF2-40B4-BE49-F238E27FC236}">
                  <a16:creationId xmlns:a16="http://schemas.microsoft.com/office/drawing/2014/main" id="{C929D3FE-C8F7-2F38-7E98-72C71D13506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7155" y="2192281"/>
              <a:ext cx="2571750" cy="3429000"/>
            </a:xfrm>
            <a:prstGeom prst="rect">
              <a:avLst/>
            </a:prstGeom>
          </p:spPr>
        </p:pic>
      </p:grpSp>
      <p:grpSp>
        <p:nvGrpSpPr>
          <p:cNvPr id="26" name="Grupa 25">
            <a:extLst>
              <a:ext uri="{FF2B5EF4-FFF2-40B4-BE49-F238E27FC236}">
                <a16:creationId xmlns:a16="http://schemas.microsoft.com/office/drawing/2014/main" id="{42DA9E64-90FD-CD9A-7EDB-416291FFD37F}"/>
              </a:ext>
            </a:extLst>
          </p:cNvPr>
          <p:cNvGrpSpPr/>
          <p:nvPr/>
        </p:nvGrpSpPr>
        <p:grpSpPr>
          <a:xfrm>
            <a:off x="6764687" y="12724501"/>
            <a:ext cx="3023857" cy="4218915"/>
            <a:chOff x="914400" y="2091350"/>
            <a:chExt cx="3023857" cy="4218915"/>
          </a:xfrm>
          <a:scene3d>
            <a:camera prst="isometricOffAxis2Top"/>
            <a:lightRig rig="threePt" dir="t"/>
          </a:scene3d>
        </p:grpSpPr>
        <p:sp>
          <p:nvSpPr>
            <p:cNvPr id="10" name="Prostokąt 9">
              <a:extLst>
                <a:ext uri="{FF2B5EF4-FFF2-40B4-BE49-F238E27FC236}">
                  <a16:creationId xmlns:a16="http://schemas.microsoft.com/office/drawing/2014/main" id="{C18D7A1E-E748-C79B-AF4C-0B441B29DADD}"/>
                </a:ext>
              </a:extLst>
            </p:cNvPr>
            <p:cNvSpPr/>
            <p:nvPr/>
          </p:nvSpPr>
          <p:spPr>
            <a:xfrm>
              <a:off x="914400" y="2091350"/>
              <a:ext cx="3023857" cy="421891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14" name="Obraz 13">
              <a:extLst>
                <a:ext uri="{FF2B5EF4-FFF2-40B4-BE49-F238E27FC236}">
                  <a16:creationId xmlns:a16="http://schemas.microsoft.com/office/drawing/2014/main" id="{1BEABE7A-DA30-320E-B347-A46DC05F89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8561" y="2192281"/>
              <a:ext cx="1855533" cy="4017051"/>
            </a:xfrm>
            <a:prstGeom prst="rect">
              <a:avLst/>
            </a:prstGeom>
          </p:spPr>
        </p:pic>
      </p:grpSp>
      <p:sp>
        <p:nvSpPr>
          <p:cNvPr id="11" name="Rectangle 3">
            <a:extLst>
              <a:ext uri="{FF2B5EF4-FFF2-40B4-BE49-F238E27FC236}">
                <a16:creationId xmlns:a16="http://schemas.microsoft.com/office/drawing/2014/main" id="{51CF7B8D-7393-DFC4-F232-6B5DEA09A0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2390" y="2028821"/>
            <a:ext cx="4703527" cy="4708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71500" lvl="0" indent="-5715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pl-PL" altLang="pl-PL" sz="6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ptos Black" panose="020B0004020202020204" pitchFamily="34" charset="0"/>
              </a:rPr>
              <a:t>Ala</a:t>
            </a:r>
          </a:p>
          <a:p>
            <a:pPr marL="571500" lvl="0" indent="-5715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pl-PL" altLang="pl-PL" sz="6600" dirty="0">
                <a:solidFill>
                  <a:schemeClr val="bg1"/>
                </a:solidFill>
                <a:latin typeface="Aptos Black" panose="020B0004020202020204" pitchFamily="34" charset="0"/>
              </a:rPr>
              <a:t>Julia</a:t>
            </a:r>
          </a:p>
          <a:p>
            <a:pPr marL="571500" lvl="0" indent="-5715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pl-PL" altLang="pl-PL" sz="6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ptos Black" panose="020B0004020202020204" pitchFamily="34" charset="0"/>
              </a:rPr>
              <a:t>Jan</a:t>
            </a:r>
          </a:p>
          <a:p>
            <a:pPr marL="571500" lvl="0" indent="-5715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pl-PL" altLang="pl-PL" sz="6600" dirty="0">
                <a:solidFill>
                  <a:schemeClr val="bg1"/>
                </a:solidFill>
                <a:latin typeface="Aptos Black" panose="020B0004020202020204" pitchFamily="34" charset="0"/>
              </a:rPr>
              <a:t>Bartek</a:t>
            </a:r>
          </a:p>
          <a:p>
            <a:pPr marL="1028700" lvl="1" indent="-5715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kumimoji="0" lang="pl-PL" altLang="pl-PL" sz="36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ptos Black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42701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75F387F-83E7-BDA1-1BB8-61ECA5766E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C6A4FA3-B548-120B-BC68-E422976A0A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21" y="2431893"/>
            <a:ext cx="11935839" cy="1628253"/>
          </a:xfrm>
        </p:spPr>
        <p:txBody>
          <a:bodyPr>
            <a:noAutofit/>
          </a:bodyPr>
          <a:lstStyle/>
          <a:p>
            <a:pPr algn="ctr"/>
            <a:r>
              <a:rPr lang="en-US" sz="8800" dirty="0">
                <a:solidFill>
                  <a:srgbClr val="C00000"/>
                </a:solidFill>
                <a:latin typeface="Amasis MT Pro Black" panose="02040A04050005020304" pitchFamily="18" charset="-18"/>
              </a:rPr>
              <a:t>That's all – have a lovely stay in Poland</a:t>
            </a:r>
            <a:endParaRPr lang="pl-PL" sz="8800" dirty="0">
              <a:solidFill>
                <a:srgbClr val="C00000"/>
              </a:solidFill>
              <a:latin typeface="Amasis MT Pro Black" panose="02040A04050005020304" pitchFamily="18" charset="-18"/>
            </a:endParaRPr>
          </a:p>
        </p:txBody>
      </p:sp>
      <p:grpSp>
        <p:nvGrpSpPr>
          <p:cNvPr id="25" name="Grupa 24">
            <a:extLst>
              <a:ext uri="{FF2B5EF4-FFF2-40B4-BE49-F238E27FC236}">
                <a16:creationId xmlns:a16="http://schemas.microsoft.com/office/drawing/2014/main" id="{E03D7A7C-A0D8-AAED-690A-69FE46D91FDA}"/>
              </a:ext>
            </a:extLst>
          </p:cNvPr>
          <p:cNvGrpSpPr/>
          <p:nvPr/>
        </p:nvGrpSpPr>
        <p:grpSpPr>
          <a:xfrm>
            <a:off x="7636341" y="12821463"/>
            <a:ext cx="3023857" cy="4218915"/>
            <a:chOff x="4141102" y="2091350"/>
            <a:chExt cx="3023857" cy="4218915"/>
          </a:xfrm>
          <a:scene3d>
            <a:camera prst="isometricOffAxis1Top"/>
            <a:lightRig rig="threePt" dir="t"/>
          </a:scene3d>
        </p:grpSpPr>
        <p:sp>
          <p:nvSpPr>
            <p:cNvPr id="18" name="Prostokąt 17">
              <a:extLst>
                <a:ext uri="{FF2B5EF4-FFF2-40B4-BE49-F238E27FC236}">
                  <a16:creationId xmlns:a16="http://schemas.microsoft.com/office/drawing/2014/main" id="{2EDB37AA-678B-53F5-04A1-A8B7EBB415F0}"/>
                </a:ext>
              </a:extLst>
            </p:cNvPr>
            <p:cNvSpPr/>
            <p:nvPr/>
          </p:nvSpPr>
          <p:spPr>
            <a:xfrm>
              <a:off x="4141102" y="2091350"/>
              <a:ext cx="3023857" cy="421891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20" name="Obraz 19">
              <a:extLst>
                <a:ext uri="{FF2B5EF4-FFF2-40B4-BE49-F238E27FC236}">
                  <a16:creationId xmlns:a16="http://schemas.microsoft.com/office/drawing/2014/main" id="{D1D3930E-59B8-2B1E-C440-35D127D3DA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7155" y="2192281"/>
              <a:ext cx="2571750" cy="3429000"/>
            </a:xfrm>
            <a:prstGeom prst="rect">
              <a:avLst/>
            </a:prstGeom>
          </p:spPr>
        </p:pic>
      </p:grpSp>
      <p:grpSp>
        <p:nvGrpSpPr>
          <p:cNvPr id="26" name="Grupa 25">
            <a:extLst>
              <a:ext uri="{FF2B5EF4-FFF2-40B4-BE49-F238E27FC236}">
                <a16:creationId xmlns:a16="http://schemas.microsoft.com/office/drawing/2014/main" id="{61C5AF2F-2D31-D2E1-6840-9F7DD1F58650}"/>
              </a:ext>
            </a:extLst>
          </p:cNvPr>
          <p:cNvGrpSpPr/>
          <p:nvPr/>
        </p:nvGrpSpPr>
        <p:grpSpPr>
          <a:xfrm>
            <a:off x="6764687" y="12724501"/>
            <a:ext cx="3023857" cy="4218915"/>
            <a:chOff x="914400" y="2091350"/>
            <a:chExt cx="3023857" cy="4218915"/>
          </a:xfrm>
          <a:scene3d>
            <a:camera prst="isometricOffAxis2Top"/>
            <a:lightRig rig="threePt" dir="t"/>
          </a:scene3d>
        </p:grpSpPr>
        <p:sp>
          <p:nvSpPr>
            <p:cNvPr id="10" name="Prostokąt 9">
              <a:extLst>
                <a:ext uri="{FF2B5EF4-FFF2-40B4-BE49-F238E27FC236}">
                  <a16:creationId xmlns:a16="http://schemas.microsoft.com/office/drawing/2014/main" id="{AF6A0317-0EC6-659E-B705-95E8FECA15AE}"/>
                </a:ext>
              </a:extLst>
            </p:cNvPr>
            <p:cNvSpPr/>
            <p:nvPr/>
          </p:nvSpPr>
          <p:spPr>
            <a:xfrm>
              <a:off x="914400" y="2091350"/>
              <a:ext cx="3023857" cy="421891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14" name="Obraz 13">
              <a:extLst>
                <a:ext uri="{FF2B5EF4-FFF2-40B4-BE49-F238E27FC236}">
                  <a16:creationId xmlns:a16="http://schemas.microsoft.com/office/drawing/2014/main" id="{E14F2BAC-FFA8-51CE-4E9F-9FFA44609E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8561" y="2192281"/>
              <a:ext cx="1855533" cy="40170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637728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</TotalTime>
  <Words>452</Words>
  <Application>Microsoft Office PowerPoint</Application>
  <PresentationFormat>Widescreen</PresentationFormat>
  <Paragraphs>63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Motyw pakietu Office</vt:lpstr>
      <vt:lpstr>„We are the same despite our differences”  2025-2026</vt:lpstr>
      <vt:lpstr>  13-18.10.2025</vt:lpstr>
      <vt:lpstr>Sunday</vt:lpstr>
      <vt:lpstr>Monday</vt:lpstr>
      <vt:lpstr>Tuesday</vt:lpstr>
      <vt:lpstr>Wednesday</vt:lpstr>
      <vt:lpstr>Thursday</vt:lpstr>
      <vt:lpstr>Friday</vt:lpstr>
      <vt:lpstr>Favourite things</vt:lpstr>
      <vt:lpstr>Authors</vt:lpstr>
      <vt:lpstr>Portugal trip</vt:lpstr>
      <vt:lpstr>Sunday</vt:lpstr>
      <vt:lpstr>Monday</vt:lpstr>
      <vt:lpstr>Tuesday</vt:lpstr>
      <vt:lpstr>Tuesday</vt:lpstr>
      <vt:lpstr>Tuesday</vt:lpstr>
      <vt:lpstr>Tuesday</vt:lpstr>
      <vt:lpstr>Wednesday</vt:lpstr>
      <vt:lpstr>Thursday </vt:lpstr>
      <vt:lpstr>Friday</vt:lpstr>
      <vt:lpstr>Saturday</vt:lpstr>
      <vt:lpstr>Our Favourite things</vt:lpstr>
      <vt:lpstr>Authors</vt:lpstr>
      <vt:lpstr>That's all – have a lovely stay in Poland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ANNA PYĆ</dc:creator>
  <cp:lastModifiedBy>Agnieszka Jastrzebska</cp:lastModifiedBy>
  <cp:revision>11</cp:revision>
  <dcterms:created xsi:type="dcterms:W3CDTF">2025-10-25T05:17:45Z</dcterms:created>
  <dcterms:modified xsi:type="dcterms:W3CDTF">2026-10-17T14:33:39Z</dcterms:modified>
</cp:coreProperties>
</file>