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8" d="100"/>
          <a:sy n="88" d="100"/>
        </p:scale>
        <p:origin x="1334" y="-1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96AAC-196D-453F-B6D6-CCBD8A95E236}" type="doc">
      <dgm:prSet loTypeId="urn:microsoft.com/office/officeart/2005/8/layout/vList3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2F24E350-5361-4451-9B28-3B346ED1C445}">
      <dgm:prSet custT="1"/>
      <dgm:spPr/>
      <dgm:t>
        <a:bodyPr/>
        <a:lstStyle/>
        <a:p>
          <a:pPr rtl="0"/>
          <a:r>
            <a: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An ozone hole 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is an accidental drop in ozone in the Earth's breath. </a:t>
          </a:r>
          <a:endParaRPr lang="ru-RU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8D8B92-BF88-4AE3-BB6B-3823163C63CC}" type="parTrans" cxnId="{C3528BE7-C505-4FD3-8165-66DCA242F047}">
      <dgm:prSet/>
      <dgm:spPr/>
      <dgm:t>
        <a:bodyPr/>
        <a:lstStyle/>
        <a:p>
          <a:endParaRPr lang="ru-RU"/>
        </a:p>
      </dgm:t>
    </dgm:pt>
    <dgm:pt modelId="{F5F06CA6-AC9B-4913-8777-179005F10AE7}" type="sibTrans" cxnId="{C3528BE7-C505-4FD3-8165-66DCA242F047}">
      <dgm:prSet/>
      <dgm:spPr/>
      <dgm:t>
        <a:bodyPr/>
        <a:lstStyle/>
        <a:p>
          <a:endParaRPr lang="ru-RU"/>
        </a:p>
      </dgm:t>
    </dgm:pt>
    <dgm:pt modelId="{C234691B-110B-4554-A997-A1357731D38B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According to the theory generally accepted in the scientific community</a:t>
          </a:r>
          <a:r>
            <a:rPr lang="pl-P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and WMO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, in the second half of the 20th century, the increasing manifestation of anthropogenic pollution in the form of emissions of CFCs containing chlorine and fluorine reaches a significant degree of thinning of the layer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E88D4B-B618-434D-B01B-7688B64842E2}" type="parTrans" cxnId="{F1723CB8-0B50-48B2-9E53-E975DAB974B5}">
      <dgm:prSet/>
      <dgm:spPr/>
      <dgm:t>
        <a:bodyPr/>
        <a:lstStyle/>
        <a:p>
          <a:endParaRPr lang="ru-RU"/>
        </a:p>
      </dgm:t>
    </dgm:pt>
    <dgm:pt modelId="{939C257D-DD58-46CE-9F13-D8FD1F89C15E}" type="sibTrans" cxnId="{F1723CB8-0B50-48B2-9E53-E975DAB974B5}">
      <dgm:prSet/>
      <dgm:spPr/>
      <dgm:t>
        <a:bodyPr/>
        <a:lstStyle/>
        <a:p>
          <a:endParaRPr lang="ru-RU"/>
        </a:p>
      </dgm:t>
    </dgm:pt>
    <dgm:pt modelId="{A6043DA1-C2EB-446D-BC5E-EA4906CE773A}" type="pres">
      <dgm:prSet presAssocID="{06496AAC-196D-453F-B6D6-CCBD8A95E23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EFCB76-FB64-48BF-9B1D-248046872AC4}" type="pres">
      <dgm:prSet presAssocID="{2F24E350-5361-4451-9B28-3B346ED1C445}" presName="composite" presStyleCnt="0"/>
      <dgm:spPr/>
    </dgm:pt>
    <dgm:pt modelId="{C77394A3-A26C-45FF-81C6-323E9149F429}" type="pres">
      <dgm:prSet presAssocID="{2F24E350-5361-4451-9B28-3B346ED1C445}" presName="imgShp" presStyleLbl="fgImgPlace1" presStyleIdx="0" presStyleCnt="2" custScaleX="159307" custScaleY="159220" custLinFactNeighborX="-35212" custLinFactNeighborY="-6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A308644-4699-43EE-9080-4DB68728DC4B}" type="pres">
      <dgm:prSet presAssocID="{2F24E350-5361-4451-9B28-3B346ED1C445}" presName="txShp" presStyleLbl="node1" presStyleIdx="0" presStyleCnt="2" custScaleX="112772" custScaleY="129664" custLinFactNeighborX="-2933" custLinFactNeighborY="-1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F8A2F9-A5C9-46E7-984C-2EE9C3AC8909}" type="pres">
      <dgm:prSet presAssocID="{F5F06CA6-AC9B-4913-8777-179005F10AE7}" presName="spacing" presStyleCnt="0"/>
      <dgm:spPr/>
    </dgm:pt>
    <dgm:pt modelId="{32BD6289-FBCE-421B-A675-3A8DA241C260}" type="pres">
      <dgm:prSet presAssocID="{C234691B-110B-4554-A997-A1357731D38B}" presName="composite" presStyleCnt="0"/>
      <dgm:spPr/>
    </dgm:pt>
    <dgm:pt modelId="{41A99171-920C-4586-B2D0-B1A4A774E5A6}" type="pres">
      <dgm:prSet presAssocID="{C234691B-110B-4554-A997-A1357731D38B}" presName="imgShp" presStyleLbl="fgImgPlace1" presStyleIdx="1" presStyleCnt="2" custScaleX="175250" custScaleY="171716" custLinFactNeighborX="-32716" custLinFactNeighborY="-1609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C8707D8D-50B2-4C3A-B9A2-BBB6109DB604}" type="pres">
      <dgm:prSet presAssocID="{C234691B-110B-4554-A997-A1357731D38B}" presName="txShp" presStyleLbl="node1" presStyleIdx="1" presStyleCnt="2" custScaleX="108924" custScaleY="139552" custLinFactNeighborX="689" custLinFactNeighborY="-22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EE4AE3-5C72-4CC5-8DE4-904AAE502783}" type="presOf" srcId="{2F24E350-5361-4451-9B28-3B346ED1C445}" destId="{EA308644-4699-43EE-9080-4DB68728DC4B}" srcOrd="0" destOrd="0" presId="urn:microsoft.com/office/officeart/2005/8/layout/vList3"/>
    <dgm:cxn modelId="{C3528BE7-C505-4FD3-8165-66DCA242F047}" srcId="{06496AAC-196D-453F-B6D6-CCBD8A95E236}" destId="{2F24E350-5361-4451-9B28-3B346ED1C445}" srcOrd="0" destOrd="0" parTransId="{FD8D8B92-BF88-4AE3-BB6B-3823163C63CC}" sibTransId="{F5F06CA6-AC9B-4913-8777-179005F10AE7}"/>
    <dgm:cxn modelId="{F1723CB8-0B50-48B2-9E53-E975DAB974B5}" srcId="{06496AAC-196D-453F-B6D6-CCBD8A95E236}" destId="{C234691B-110B-4554-A997-A1357731D38B}" srcOrd="1" destOrd="0" parTransId="{1DE88D4B-B618-434D-B01B-7688B64842E2}" sibTransId="{939C257D-DD58-46CE-9F13-D8FD1F89C15E}"/>
    <dgm:cxn modelId="{9E405F94-28CB-47BF-AC9B-C1F7727AAD0F}" type="presOf" srcId="{06496AAC-196D-453F-B6D6-CCBD8A95E236}" destId="{A6043DA1-C2EB-446D-BC5E-EA4906CE773A}" srcOrd="0" destOrd="0" presId="urn:microsoft.com/office/officeart/2005/8/layout/vList3"/>
    <dgm:cxn modelId="{A552938B-4FF8-4B86-BE34-E2A2B6D7C781}" type="presOf" srcId="{C234691B-110B-4554-A997-A1357731D38B}" destId="{C8707D8D-50B2-4C3A-B9A2-BBB6109DB604}" srcOrd="0" destOrd="0" presId="urn:microsoft.com/office/officeart/2005/8/layout/vList3"/>
    <dgm:cxn modelId="{83FD9042-7FFD-4F8C-8E67-1676994E67FD}" type="presParOf" srcId="{A6043DA1-C2EB-446D-BC5E-EA4906CE773A}" destId="{67EFCB76-FB64-48BF-9B1D-248046872AC4}" srcOrd="0" destOrd="0" presId="urn:microsoft.com/office/officeart/2005/8/layout/vList3"/>
    <dgm:cxn modelId="{4342941B-EF9F-4827-8756-23E4F20538DE}" type="presParOf" srcId="{67EFCB76-FB64-48BF-9B1D-248046872AC4}" destId="{C77394A3-A26C-45FF-81C6-323E9149F429}" srcOrd="0" destOrd="0" presId="urn:microsoft.com/office/officeart/2005/8/layout/vList3"/>
    <dgm:cxn modelId="{E4712D83-20B9-48DF-9E1B-0434382E2797}" type="presParOf" srcId="{67EFCB76-FB64-48BF-9B1D-248046872AC4}" destId="{EA308644-4699-43EE-9080-4DB68728DC4B}" srcOrd="1" destOrd="0" presId="urn:microsoft.com/office/officeart/2005/8/layout/vList3"/>
    <dgm:cxn modelId="{E22DF0F1-F125-4559-B272-65B42B711483}" type="presParOf" srcId="{A6043DA1-C2EB-446D-BC5E-EA4906CE773A}" destId="{9EF8A2F9-A5C9-46E7-984C-2EE9C3AC8909}" srcOrd="1" destOrd="0" presId="urn:microsoft.com/office/officeart/2005/8/layout/vList3"/>
    <dgm:cxn modelId="{4C57BD3C-5387-4EB0-82FA-9A337A234236}" type="presParOf" srcId="{A6043DA1-C2EB-446D-BC5E-EA4906CE773A}" destId="{32BD6289-FBCE-421B-A675-3A8DA241C260}" srcOrd="2" destOrd="0" presId="urn:microsoft.com/office/officeart/2005/8/layout/vList3"/>
    <dgm:cxn modelId="{9FB0ABD8-EECB-4FAF-B8E1-9FA91EA82B9A}" type="presParOf" srcId="{32BD6289-FBCE-421B-A675-3A8DA241C260}" destId="{41A99171-920C-4586-B2D0-B1A4A774E5A6}" srcOrd="0" destOrd="0" presId="urn:microsoft.com/office/officeart/2005/8/layout/vList3"/>
    <dgm:cxn modelId="{BCC0002E-2D6C-4BAB-A11D-297D441A06D5}" type="presParOf" srcId="{32BD6289-FBCE-421B-A675-3A8DA241C260}" destId="{C8707D8D-50B2-4C3A-B9A2-BBB6109DB60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968589-1EDA-4FAF-BF75-9D0109F834E6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mc:AlternateContent xmlns:mc="http://schemas.openxmlformats.org/markup-compatibility/2006">
      <mc:Choice xmlns:a14="http://schemas.microsoft.com/office/drawing/2010/main" Requires="a14">
        <dgm:pt modelId="{B883104F-42D9-4627-BCF9-2B84A3475401}">
          <dgm:prSet/>
          <dgm:spPr/>
          <dgm:t>
            <a:bodyPr/>
            <a:lstStyle/>
            <a:p>
              <a:pPr rtl="0"/>
              <a:r>
                <a:rPr lang="pl-PL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 2018</a:t>
              </a:r>
              <a:r>
                <a:rPr lang="pl-PL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he 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area of ​​the ozone hole over Antarctica was 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about 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22.8 million k</a:t>
              </a:r>
              <a14:m>
                <m:oMath xmlns:m="http://schemas.openxmlformats.org/officeDocument/2006/math">
                  <m:sSup>
                    <m:sSupPr>
                      <m:ctrlP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</m:ctrlPr>
                    </m:sSupPr>
                    <m:e>
                      <m:r>
                        <m:rPr>
                          <m:sty m:val="p"/>
                        </m:rPr>
                        <a:rPr lang="pl-PL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m</m:t>
                      </m:r>
                    </m:e>
                    <m:sup>
                      <m: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</m:oMath>
              </a14:m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dgm:t>
        </dgm:pt>
      </mc:Choice>
      <mc:Fallback>
        <dgm:pt modelId="{B883104F-42D9-4627-BCF9-2B84A3475401}">
          <dgm:prSet/>
          <dgm:spPr/>
          <dgm:t>
            <a:bodyPr/>
            <a:lstStyle/>
            <a:p>
              <a:pPr rtl="0"/>
              <a:r>
                <a:rPr lang="pl-PL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 2018</a:t>
              </a:r>
              <a:r>
                <a:rPr lang="pl-PL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he 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area of ​​the ozone hole over Antarctica was 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about </a:t>
              </a:r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22.8 million k</a:t>
              </a:r>
              <a:r>
                <a:rPr lang="pl-PL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m</a:t>
              </a:r>
              <a:r>
                <a:rPr lang="en-US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^2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dgm:t>
        </dgm:pt>
      </mc:Fallback>
    </mc:AlternateContent>
    <dgm:pt modelId="{4B7D6698-BAB2-4B17-A055-7CFDD766E416}" type="parTrans" cxnId="{05942479-D510-4C66-9366-D98072861798}">
      <dgm:prSet/>
      <dgm:spPr/>
      <dgm:t>
        <a:bodyPr/>
        <a:lstStyle/>
        <a:p>
          <a:endParaRPr lang="ru-RU"/>
        </a:p>
      </dgm:t>
    </dgm:pt>
    <dgm:pt modelId="{36179152-85EB-451A-8289-6D37BE0F099D}" type="sibTrans" cxnId="{05942479-D510-4C66-9366-D98072861798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E1FB456D-C282-44E5-AA1A-53657562D16C}">
          <dgm:prSet/>
          <dgm:spPr/>
          <dgm:t>
            <a:bodyPr/>
            <a:lstStyle/>
            <a:p>
              <a:pPr rtl="0"/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 the years 2000-2017, the average annual values ​​ranged from 17.4 to 25.6 million</a:t>
              </a:r>
              <a:r>
                <a:rPr lang="pl-P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14:m>
                <m:oMath xmlns:m="http://schemas.openxmlformats.org/officeDocument/2006/math">
                  <m:sSup>
                    <m:sSupPr>
                      <m:ctrlP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</m:ctrlPr>
                    </m:sSupPr>
                    <m:e>
                      <m:r>
                        <m:rPr>
                          <m:sty m:val="p"/>
                        </m:rPr>
                        <a:rPr lang="pl-PL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m</m:t>
                      </m:r>
                    </m:e>
                    <m:sup>
                      <m: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</m:oMath>
              </a14:m>
              <a:r>
                <a:rPr lang="pl-PL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E1FB456D-C282-44E5-AA1A-53657562D16C}">
          <dgm:prSet/>
          <dgm:spPr/>
          <dgm:t>
            <a:bodyPr/>
            <a:lstStyle/>
            <a:p>
              <a:pPr rtl="0"/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 the years 2000-2017, the average annual values ​​ranged from 17.4 to 25.6 million</a:t>
              </a:r>
              <a:r>
                <a:rPr lang="pl-P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pl-PL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  <a:r>
                <a:rPr lang="en-US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^2</a:t>
              </a:r>
              <a:r>
                <a:rPr lang="pl-PL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7079DA4B-FA35-4154-90FA-C30971A31F44}" type="parTrans" cxnId="{E3199889-9034-465A-B531-475029FFC559}">
      <dgm:prSet/>
      <dgm:spPr/>
      <dgm:t>
        <a:bodyPr/>
        <a:lstStyle/>
        <a:p>
          <a:endParaRPr lang="ru-RU"/>
        </a:p>
      </dgm:t>
    </dgm:pt>
    <dgm:pt modelId="{B2E81B3B-0066-49A9-BAB1-7EFE85C473C2}" type="sibTrans" cxnId="{E3199889-9034-465A-B531-475029FFC559}">
      <dgm:prSet/>
      <dgm:spPr/>
      <dgm:t>
        <a:bodyPr/>
        <a:lstStyle/>
        <a:p>
          <a:endParaRPr lang="ru-RU"/>
        </a:p>
      </dgm:t>
    </dgm:pt>
    <dgm:pt modelId="{C0471D9E-C0F8-4933-85AA-6B64CCBD5F75}" type="pres">
      <dgm:prSet presAssocID="{8C968589-1EDA-4FAF-BF75-9D0109F834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F84750-E925-438F-AE65-28EBCCAC3495}" type="pres">
      <dgm:prSet presAssocID="{B883104F-42D9-4627-BCF9-2B84A347540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BB42CA-329D-4651-BA38-A3950D67B53B}" type="pres">
      <dgm:prSet presAssocID="{36179152-85EB-451A-8289-6D37BE0F099D}" presName="spacer" presStyleCnt="0"/>
      <dgm:spPr/>
    </dgm:pt>
    <dgm:pt modelId="{9F0BEB09-86D4-4831-8F29-2FF5419D478B}" type="pres">
      <dgm:prSet presAssocID="{E1FB456D-C282-44E5-AA1A-53657562D16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199889-9034-465A-B531-475029FFC559}" srcId="{8C968589-1EDA-4FAF-BF75-9D0109F834E6}" destId="{E1FB456D-C282-44E5-AA1A-53657562D16C}" srcOrd="1" destOrd="0" parTransId="{7079DA4B-FA35-4154-90FA-C30971A31F44}" sibTransId="{B2E81B3B-0066-49A9-BAB1-7EFE85C473C2}"/>
    <dgm:cxn modelId="{A59A8FA7-1C52-4C4D-AFB3-C9C0B8BBDDAA}" type="presOf" srcId="{8C968589-1EDA-4FAF-BF75-9D0109F834E6}" destId="{C0471D9E-C0F8-4933-85AA-6B64CCBD5F75}" srcOrd="0" destOrd="0" presId="urn:microsoft.com/office/officeart/2005/8/layout/vList2"/>
    <dgm:cxn modelId="{CC607C6F-B8E1-471F-BBF4-96E93134D372}" type="presOf" srcId="{E1FB456D-C282-44E5-AA1A-53657562D16C}" destId="{9F0BEB09-86D4-4831-8F29-2FF5419D478B}" srcOrd="0" destOrd="0" presId="urn:microsoft.com/office/officeart/2005/8/layout/vList2"/>
    <dgm:cxn modelId="{50BB39DB-6883-4B70-91C3-B82713391425}" type="presOf" srcId="{B883104F-42D9-4627-BCF9-2B84A3475401}" destId="{DDF84750-E925-438F-AE65-28EBCCAC3495}" srcOrd="0" destOrd="0" presId="urn:microsoft.com/office/officeart/2005/8/layout/vList2"/>
    <dgm:cxn modelId="{05942479-D510-4C66-9366-D98072861798}" srcId="{8C968589-1EDA-4FAF-BF75-9D0109F834E6}" destId="{B883104F-42D9-4627-BCF9-2B84A3475401}" srcOrd="0" destOrd="0" parTransId="{4B7D6698-BAB2-4B17-A055-7CFDD766E416}" sibTransId="{36179152-85EB-451A-8289-6D37BE0F099D}"/>
    <dgm:cxn modelId="{CDAFC062-4066-4381-A409-F6B472AC18D0}" type="presParOf" srcId="{C0471D9E-C0F8-4933-85AA-6B64CCBD5F75}" destId="{DDF84750-E925-438F-AE65-28EBCCAC3495}" srcOrd="0" destOrd="0" presId="urn:microsoft.com/office/officeart/2005/8/layout/vList2"/>
    <dgm:cxn modelId="{9A190B00-1BEC-4714-BD4D-93BA3D1E1711}" type="presParOf" srcId="{C0471D9E-C0F8-4933-85AA-6B64CCBD5F75}" destId="{E3BB42CA-329D-4651-BA38-A3950D67B53B}" srcOrd="1" destOrd="0" presId="urn:microsoft.com/office/officeart/2005/8/layout/vList2"/>
    <dgm:cxn modelId="{5383983C-8DC3-4719-9AF2-65C1E2EF859A}" type="presParOf" srcId="{C0471D9E-C0F8-4933-85AA-6B64CCBD5F75}" destId="{9F0BEB09-86D4-4831-8F29-2FF5419D478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968589-1EDA-4FAF-BF75-9D0109F834E6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B883104F-42D9-4627-BCF9-2B84A3475401}">
      <dgm:prSet/>
      <dgm:spPr>
        <a:blipFill>
          <a:blip xmlns:r="http://schemas.openxmlformats.org/officeDocument/2006/relationships" r:embed="rId1"/>
          <a:stretch>
            <a:fillRect l="-483" b="-3627"/>
          </a:stretch>
        </a:blipFill>
      </dgm:spPr>
      <dgm:t>
        <a:bodyPr/>
        <a:lstStyle/>
        <a:p>
          <a:r>
            <a:rPr lang="uk-UA">
              <a:noFill/>
            </a:rPr>
            <a:t> </a:t>
          </a:r>
        </a:p>
      </dgm:t>
    </dgm:pt>
    <dgm:pt modelId="{4B7D6698-BAB2-4B17-A055-7CFDD766E416}" type="parTrans" cxnId="{05942479-D510-4C66-9366-D98072861798}">
      <dgm:prSet/>
      <dgm:spPr/>
      <dgm:t>
        <a:bodyPr/>
        <a:lstStyle/>
        <a:p>
          <a:endParaRPr lang="ru-RU"/>
        </a:p>
      </dgm:t>
    </dgm:pt>
    <dgm:pt modelId="{36179152-85EB-451A-8289-6D37BE0F099D}" type="sibTrans" cxnId="{05942479-D510-4C66-9366-D98072861798}">
      <dgm:prSet/>
      <dgm:spPr/>
      <dgm:t>
        <a:bodyPr/>
        <a:lstStyle/>
        <a:p>
          <a:endParaRPr lang="ru-RU"/>
        </a:p>
      </dgm:t>
    </dgm:pt>
    <dgm:pt modelId="{E1FB456D-C282-44E5-AA1A-53657562D16C}">
      <dgm:prSet/>
      <dgm:spPr>
        <a:blipFill>
          <a:blip xmlns:r="http://schemas.openxmlformats.org/officeDocument/2006/relationships" r:embed="rId2"/>
          <a:stretch>
            <a:fillRect l="-483" b="-4145"/>
          </a:stretch>
        </a:blipFill>
      </dgm:spPr>
      <dgm:t>
        <a:bodyPr/>
        <a:lstStyle/>
        <a:p>
          <a:r>
            <a:rPr lang="uk-UA">
              <a:noFill/>
            </a:rPr>
            <a:t> </a:t>
          </a:r>
        </a:p>
      </dgm:t>
    </dgm:pt>
    <dgm:pt modelId="{7079DA4B-FA35-4154-90FA-C30971A31F44}" type="parTrans" cxnId="{E3199889-9034-465A-B531-475029FFC559}">
      <dgm:prSet/>
      <dgm:spPr/>
      <dgm:t>
        <a:bodyPr/>
        <a:lstStyle/>
        <a:p>
          <a:endParaRPr lang="ru-RU"/>
        </a:p>
      </dgm:t>
    </dgm:pt>
    <dgm:pt modelId="{B2E81B3B-0066-49A9-BAB1-7EFE85C473C2}" type="sibTrans" cxnId="{E3199889-9034-465A-B531-475029FFC559}">
      <dgm:prSet/>
      <dgm:spPr/>
      <dgm:t>
        <a:bodyPr/>
        <a:lstStyle/>
        <a:p>
          <a:endParaRPr lang="ru-RU"/>
        </a:p>
      </dgm:t>
    </dgm:pt>
    <dgm:pt modelId="{C0471D9E-C0F8-4933-85AA-6B64CCBD5F75}" type="pres">
      <dgm:prSet presAssocID="{8C968589-1EDA-4FAF-BF75-9D0109F834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F84750-E925-438F-AE65-28EBCCAC3495}" type="pres">
      <dgm:prSet presAssocID="{B883104F-42D9-4627-BCF9-2B84A347540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BB42CA-329D-4651-BA38-A3950D67B53B}" type="pres">
      <dgm:prSet presAssocID="{36179152-85EB-451A-8289-6D37BE0F099D}" presName="spacer" presStyleCnt="0"/>
      <dgm:spPr/>
    </dgm:pt>
    <dgm:pt modelId="{9F0BEB09-86D4-4831-8F29-2FF5419D478B}" type="pres">
      <dgm:prSet presAssocID="{E1FB456D-C282-44E5-AA1A-53657562D16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199889-9034-465A-B531-475029FFC559}" srcId="{8C968589-1EDA-4FAF-BF75-9D0109F834E6}" destId="{E1FB456D-C282-44E5-AA1A-53657562D16C}" srcOrd="1" destOrd="0" parTransId="{7079DA4B-FA35-4154-90FA-C30971A31F44}" sibTransId="{B2E81B3B-0066-49A9-BAB1-7EFE85C473C2}"/>
    <dgm:cxn modelId="{A59A8FA7-1C52-4C4D-AFB3-C9C0B8BBDDAA}" type="presOf" srcId="{8C968589-1EDA-4FAF-BF75-9D0109F834E6}" destId="{C0471D9E-C0F8-4933-85AA-6B64CCBD5F75}" srcOrd="0" destOrd="0" presId="urn:microsoft.com/office/officeart/2005/8/layout/vList2"/>
    <dgm:cxn modelId="{CC607C6F-B8E1-471F-BBF4-96E93134D372}" type="presOf" srcId="{E1FB456D-C282-44E5-AA1A-53657562D16C}" destId="{9F0BEB09-86D4-4831-8F29-2FF5419D478B}" srcOrd="0" destOrd="0" presId="urn:microsoft.com/office/officeart/2005/8/layout/vList2"/>
    <dgm:cxn modelId="{50BB39DB-6883-4B70-91C3-B82713391425}" type="presOf" srcId="{B883104F-42D9-4627-BCF9-2B84A3475401}" destId="{DDF84750-E925-438F-AE65-28EBCCAC3495}" srcOrd="0" destOrd="0" presId="urn:microsoft.com/office/officeart/2005/8/layout/vList2"/>
    <dgm:cxn modelId="{05942479-D510-4C66-9366-D98072861798}" srcId="{8C968589-1EDA-4FAF-BF75-9D0109F834E6}" destId="{B883104F-42D9-4627-BCF9-2B84A3475401}" srcOrd="0" destOrd="0" parTransId="{4B7D6698-BAB2-4B17-A055-7CFDD766E416}" sibTransId="{36179152-85EB-451A-8289-6D37BE0F099D}"/>
    <dgm:cxn modelId="{CDAFC062-4066-4381-A409-F6B472AC18D0}" type="presParOf" srcId="{C0471D9E-C0F8-4933-85AA-6B64CCBD5F75}" destId="{DDF84750-E925-438F-AE65-28EBCCAC3495}" srcOrd="0" destOrd="0" presId="urn:microsoft.com/office/officeart/2005/8/layout/vList2"/>
    <dgm:cxn modelId="{9A190B00-1BEC-4714-BD4D-93BA3D1E1711}" type="presParOf" srcId="{C0471D9E-C0F8-4933-85AA-6B64CCBD5F75}" destId="{E3BB42CA-329D-4651-BA38-A3950D67B53B}" srcOrd="1" destOrd="0" presId="urn:microsoft.com/office/officeart/2005/8/layout/vList2"/>
    <dgm:cxn modelId="{5383983C-8DC3-4719-9AF2-65C1E2EF859A}" type="presParOf" srcId="{C0471D9E-C0F8-4933-85AA-6B64CCBD5F75}" destId="{9F0BEB09-86D4-4831-8F29-2FF5419D478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342A37-B0AF-4017-B6F1-D832D502C0A1}" type="doc">
      <dgm:prSet loTypeId="urn:microsoft.com/office/officeart/2005/8/layout/radial2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7E82B4CE-E85E-4692-90DE-04E8342FC307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During polar nights, ozone is not formed because ultraviolet radiation does not affect oxygen </a:t>
          </a:r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molecules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E788B-C328-43C8-A8B5-D6BA1B1A947B}" type="parTrans" cxnId="{B66646DE-CE25-4594-8B06-7F8599E08748}">
      <dgm:prSet/>
      <dgm:spPr/>
      <dgm:t>
        <a:bodyPr/>
        <a:lstStyle/>
        <a:p>
          <a:endParaRPr lang="ru-RU"/>
        </a:p>
      </dgm:t>
    </dgm:pt>
    <dgm:pt modelId="{449ECDB7-6E8A-453E-B47E-D51F5C5136D6}" type="sibTrans" cxnId="{B66646DE-CE25-4594-8B06-7F8599E08748}">
      <dgm:prSet/>
      <dgm:spPr/>
      <dgm:t>
        <a:bodyPr/>
        <a:lstStyle/>
        <a:p>
          <a:endParaRPr lang="ru-RU"/>
        </a:p>
      </dgm:t>
    </dgm:pt>
    <dgm:pt modelId="{1688E422-18C3-4A9E-A956-3D81A3BF5147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Ozone molecules of high mass descend to the surface of the Earth and are </a:t>
          </a:r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destroyed, </a:t>
          </a:r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because they are unstable at normal </a:t>
          </a:r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pressure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A80CF7-4511-4241-8BB5-C526ADFAE383}" type="parTrans" cxnId="{3FB99B70-F259-4B8E-B637-C62939155420}">
      <dgm:prSet/>
      <dgm:spPr/>
      <dgm:t>
        <a:bodyPr/>
        <a:lstStyle/>
        <a:p>
          <a:endParaRPr lang="ru-RU"/>
        </a:p>
      </dgm:t>
    </dgm:pt>
    <dgm:pt modelId="{67521103-75B3-4FB1-B627-AA5B8351E627}" type="sibTrans" cxnId="{3FB99B70-F259-4B8E-B637-C62939155420}">
      <dgm:prSet/>
      <dgm:spPr/>
      <dgm:t>
        <a:bodyPr/>
        <a:lstStyle/>
        <a:p>
          <a:endParaRPr lang="ru-RU"/>
        </a:p>
      </dgm:t>
    </dgm:pt>
    <dgm:pt modelId="{ECFB28E9-E655-4D66-8852-F0D82CF49615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Chlorine atoms can destroy large amounts of ozone in the </a:t>
          </a:r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stratosphere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431239-718D-478D-9550-E6218457B169}" type="parTrans" cxnId="{2F6C0AC0-589B-49C5-9871-09260847CC64}">
      <dgm:prSet/>
      <dgm:spPr/>
      <dgm:t>
        <a:bodyPr/>
        <a:lstStyle/>
        <a:p>
          <a:endParaRPr lang="ru-RU"/>
        </a:p>
      </dgm:t>
    </dgm:pt>
    <dgm:pt modelId="{863C0E89-7B2D-4142-AE75-0CA7D469CCC0}" type="sibTrans" cxnId="{2F6C0AC0-589B-49C5-9871-09260847CC64}">
      <dgm:prSet/>
      <dgm:spPr/>
      <dgm:t>
        <a:bodyPr/>
        <a:lstStyle/>
        <a:p>
          <a:endParaRPr lang="ru-RU"/>
        </a:p>
      </dgm:t>
    </dgm:pt>
    <dgm:pt modelId="{FBDE711C-268E-4C3C-8BF2-AAC2F0A5BE2F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Nitric oxide (II)(NO) can accelerate the destruction of the ozone layer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D856F-961E-4679-966D-AB6722566DF6}" type="parTrans" cxnId="{8428CD7D-7FA2-4503-A639-14026EEC7410}">
      <dgm:prSet/>
      <dgm:spPr/>
      <dgm:t>
        <a:bodyPr/>
        <a:lstStyle/>
        <a:p>
          <a:endParaRPr lang="ru-RU"/>
        </a:p>
      </dgm:t>
    </dgm:pt>
    <dgm:pt modelId="{80802972-1E49-497C-8827-91DC451E44AF}" type="sibTrans" cxnId="{8428CD7D-7FA2-4503-A639-14026EEC7410}">
      <dgm:prSet/>
      <dgm:spPr/>
      <dgm:t>
        <a:bodyPr/>
        <a:lstStyle/>
        <a:p>
          <a:endParaRPr lang="ru-RU"/>
        </a:p>
      </dgm:t>
    </dgm:pt>
    <dgm:pt modelId="{2BB894DC-C9B4-41A5-873A-592A5EED2FB5}" type="pres">
      <dgm:prSet presAssocID="{48342A37-B0AF-4017-B6F1-D832D502C0A1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CCCF47-A107-4D27-8015-49487BAB4D71}" type="pres">
      <dgm:prSet presAssocID="{48342A37-B0AF-4017-B6F1-D832D502C0A1}" presName="cycle" presStyleCnt="0"/>
      <dgm:spPr/>
    </dgm:pt>
    <dgm:pt modelId="{D72DDCFF-CCE6-4B1E-AE26-2D4FCC46C96C}" type="pres">
      <dgm:prSet presAssocID="{48342A37-B0AF-4017-B6F1-D832D502C0A1}" presName="centerShape" presStyleCnt="0"/>
      <dgm:spPr/>
    </dgm:pt>
    <dgm:pt modelId="{DC041434-F3D1-443D-83AD-C37D95A527FC}" type="pres">
      <dgm:prSet presAssocID="{48342A37-B0AF-4017-B6F1-D832D502C0A1}" presName="connSite" presStyleLbl="node1" presStyleIdx="0" presStyleCnt="5"/>
      <dgm:spPr/>
    </dgm:pt>
    <dgm:pt modelId="{5B47D194-46E8-4872-85BA-EFE63AB009F8}" type="pres">
      <dgm:prSet presAssocID="{48342A37-B0AF-4017-B6F1-D832D502C0A1}" presName="visible" presStyleLbl="node1" presStyleIdx="0" presStyleCnt="5" custLinFactNeighborX="-2085" custLinFactNeighborY="-187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E6F685EF-17CE-4DB5-947F-4B92E0556112}" type="pres">
      <dgm:prSet presAssocID="{1A1E788B-C328-43C8-A8B5-D6BA1B1A947B}" presName="Name25" presStyleLbl="parChTrans1D1" presStyleIdx="0" presStyleCnt="4"/>
      <dgm:spPr/>
      <dgm:t>
        <a:bodyPr/>
        <a:lstStyle/>
        <a:p>
          <a:endParaRPr lang="ru-RU"/>
        </a:p>
      </dgm:t>
    </dgm:pt>
    <dgm:pt modelId="{FA0FA284-1E98-4EE0-B44F-D9DF7272884C}" type="pres">
      <dgm:prSet presAssocID="{7E82B4CE-E85E-4692-90DE-04E8342FC307}" presName="node" presStyleCnt="0"/>
      <dgm:spPr/>
    </dgm:pt>
    <dgm:pt modelId="{01BDCB1C-A7A4-4240-8D1E-2E8DEF34C5D0}" type="pres">
      <dgm:prSet presAssocID="{7E82B4CE-E85E-4692-90DE-04E8342FC307}" presName="parentNode" presStyleLbl="node1" presStyleIdx="1" presStyleCnt="5" custScaleX="216234" custScaleY="208040" custLinFactX="2534" custLinFactNeighborX="100000" custLinFactNeighborY="265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61B41A-0410-44A1-AB1F-D7E5B3367978}" type="pres">
      <dgm:prSet presAssocID="{7E82B4CE-E85E-4692-90DE-04E8342FC307}" presName="childNode" presStyleLbl="revTx" presStyleIdx="0" presStyleCnt="0">
        <dgm:presLayoutVars>
          <dgm:bulletEnabled val="1"/>
        </dgm:presLayoutVars>
      </dgm:prSet>
      <dgm:spPr/>
    </dgm:pt>
    <dgm:pt modelId="{19D591FA-E522-4909-8DBF-411682F99E6C}" type="pres">
      <dgm:prSet presAssocID="{55A80CF7-4511-4241-8BB5-C526ADFAE383}" presName="Name25" presStyleLbl="parChTrans1D1" presStyleIdx="1" presStyleCnt="4"/>
      <dgm:spPr/>
      <dgm:t>
        <a:bodyPr/>
        <a:lstStyle/>
        <a:p>
          <a:endParaRPr lang="ru-RU"/>
        </a:p>
      </dgm:t>
    </dgm:pt>
    <dgm:pt modelId="{9A28307E-4EA0-44F8-971C-D42C5F81B0BB}" type="pres">
      <dgm:prSet presAssocID="{1688E422-18C3-4A9E-A956-3D81A3BF5147}" presName="node" presStyleCnt="0"/>
      <dgm:spPr/>
    </dgm:pt>
    <dgm:pt modelId="{D5EDC77A-6BAB-40C6-A9A3-5FB5B2212E4A}" type="pres">
      <dgm:prSet presAssocID="{1688E422-18C3-4A9E-A956-3D81A3BF5147}" presName="parentNode" presStyleLbl="node1" presStyleIdx="2" presStyleCnt="5" custScaleX="216234" custScaleY="208040" custLinFactX="100000" custLinFactNeighborX="176139" custLinFactNeighborY="-313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AB686-CA34-4FE5-AE58-EB16883C4B6C}" type="pres">
      <dgm:prSet presAssocID="{1688E422-18C3-4A9E-A956-3D81A3BF5147}" presName="childNode" presStyleLbl="revTx" presStyleIdx="0" presStyleCnt="0">
        <dgm:presLayoutVars>
          <dgm:bulletEnabled val="1"/>
        </dgm:presLayoutVars>
      </dgm:prSet>
      <dgm:spPr/>
    </dgm:pt>
    <dgm:pt modelId="{1BF2E919-5111-43AE-8938-8A7473EE1600}" type="pres">
      <dgm:prSet presAssocID="{9B431239-718D-478D-9550-E6218457B169}" presName="Name25" presStyleLbl="parChTrans1D1" presStyleIdx="2" presStyleCnt="4"/>
      <dgm:spPr/>
      <dgm:t>
        <a:bodyPr/>
        <a:lstStyle/>
        <a:p>
          <a:endParaRPr lang="ru-RU"/>
        </a:p>
      </dgm:t>
    </dgm:pt>
    <dgm:pt modelId="{21C4F5F7-DCDE-43F9-B80E-487520D24385}" type="pres">
      <dgm:prSet presAssocID="{ECFB28E9-E655-4D66-8852-F0D82CF49615}" presName="node" presStyleCnt="0"/>
      <dgm:spPr/>
    </dgm:pt>
    <dgm:pt modelId="{1A2083A1-E731-47B9-80CD-FDDF294F22DB}" type="pres">
      <dgm:prSet presAssocID="{ECFB28E9-E655-4D66-8852-F0D82CF49615}" presName="parentNode" presStyleLbl="node1" presStyleIdx="3" presStyleCnt="5" custScaleX="179142" custScaleY="172353" custLinFactX="100000" custLinFactNeighborX="158787" custLinFactNeighborY="376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DB49E-8744-43B6-9133-D1B25D5880A2}" type="pres">
      <dgm:prSet presAssocID="{ECFB28E9-E655-4D66-8852-F0D82CF49615}" presName="childNode" presStyleLbl="revTx" presStyleIdx="0" presStyleCnt="0">
        <dgm:presLayoutVars>
          <dgm:bulletEnabled val="1"/>
        </dgm:presLayoutVars>
      </dgm:prSet>
      <dgm:spPr/>
    </dgm:pt>
    <dgm:pt modelId="{D0E8E160-4E6C-41EE-8A57-37327E415ED4}" type="pres">
      <dgm:prSet presAssocID="{D5AD856F-961E-4679-966D-AB6722566DF6}" presName="Name25" presStyleLbl="parChTrans1D1" presStyleIdx="3" presStyleCnt="4"/>
      <dgm:spPr/>
      <dgm:t>
        <a:bodyPr/>
        <a:lstStyle/>
        <a:p>
          <a:endParaRPr lang="ru-RU"/>
        </a:p>
      </dgm:t>
    </dgm:pt>
    <dgm:pt modelId="{FE61B9C4-89CA-415C-9292-C1F8B6865A7B}" type="pres">
      <dgm:prSet presAssocID="{FBDE711C-268E-4C3C-8BF2-AAC2F0A5BE2F}" presName="node" presStyleCnt="0"/>
      <dgm:spPr/>
    </dgm:pt>
    <dgm:pt modelId="{B07C5B7A-927A-43B9-976B-09E70CBD79F5}" type="pres">
      <dgm:prSet presAssocID="{FBDE711C-268E-4C3C-8BF2-AAC2F0A5BE2F}" presName="parentNode" presStyleLbl="node1" presStyleIdx="4" presStyleCnt="5" custScaleX="168594" custScaleY="173936" custLinFactNeighborX="60096" custLinFactNeighborY="-452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FC8D1-DD14-4427-A240-79490E910B6B}" type="pres">
      <dgm:prSet presAssocID="{FBDE711C-268E-4C3C-8BF2-AAC2F0A5BE2F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58419865-A453-4578-9AF6-9DDAE776EB23}" type="presOf" srcId="{ECFB28E9-E655-4D66-8852-F0D82CF49615}" destId="{1A2083A1-E731-47B9-80CD-FDDF294F22DB}" srcOrd="0" destOrd="0" presId="urn:microsoft.com/office/officeart/2005/8/layout/radial2"/>
    <dgm:cxn modelId="{8428CD7D-7FA2-4503-A639-14026EEC7410}" srcId="{48342A37-B0AF-4017-B6F1-D832D502C0A1}" destId="{FBDE711C-268E-4C3C-8BF2-AAC2F0A5BE2F}" srcOrd="3" destOrd="0" parTransId="{D5AD856F-961E-4679-966D-AB6722566DF6}" sibTransId="{80802972-1E49-497C-8827-91DC451E44AF}"/>
    <dgm:cxn modelId="{B420512D-B064-412F-8728-82465A3749F1}" type="presOf" srcId="{9B431239-718D-478D-9550-E6218457B169}" destId="{1BF2E919-5111-43AE-8938-8A7473EE1600}" srcOrd="0" destOrd="0" presId="urn:microsoft.com/office/officeart/2005/8/layout/radial2"/>
    <dgm:cxn modelId="{EA5C8DA5-F3B6-47A1-A72A-65C2545F2632}" type="presOf" srcId="{48342A37-B0AF-4017-B6F1-D832D502C0A1}" destId="{2BB894DC-C9B4-41A5-873A-592A5EED2FB5}" srcOrd="0" destOrd="0" presId="urn:microsoft.com/office/officeart/2005/8/layout/radial2"/>
    <dgm:cxn modelId="{320585CD-7C52-4236-B203-FF48AD6E5834}" type="presOf" srcId="{FBDE711C-268E-4C3C-8BF2-AAC2F0A5BE2F}" destId="{B07C5B7A-927A-43B9-976B-09E70CBD79F5}" srcOrd="0" destOrd="0" presId="urn:microsoft.com/office/officeart/2005/8/layout/radial2"/>
    <dgm:cxn modelId="{E7FAC924-AA2C-4F98-855E-3F48DA879BAE}" type="presOf" srcId="{55A80CF7-4511-4241-8BB5-C526ADFAE383}" destId="{19D591FA-E522-4909-8DBF-411682F99E6C}" srcOrd="0" destOrd="0" presId="urn:microsoft.com/office/officeart/2005/8/layout/radial2"/>
    <dgm:cxn modelId="{2F6C0AC0-589B-49C5-9871-09260847CC64}" srcId="{48342A37-B0AF-4017-B6F1-D832D502C0A1}" destId="{ECFB28E9-E655-4D66-8852-F0D82CF49615}" srcOrd="2" destOrd="0" parTransId="{9B431239-718D-478D-9550-E6218457B169}" sibTransId="{863C0E89-7B2D-4142-AE75-0CA7D469CCC0}"/>
    <dgm:cxn modelId="{6E0B5FCE-7336-4B96-8063-773CB5380D04}" type="presOf" srcId="{1A1E788B-C328-43C8-A8B5-D6BA1B1A947B}" destId="{E6F685EF-17CE-4DB5-947F-4B92E0556112}" srcOrd="0" destOrd="0" presId="urn:microsoft.com/office/officeart/2005/8/layout/radial2"/>
    <dgm:cxn modelId="{2220007A-BE17-4072-ADD2-33E58E78AE36}" type="presOf" srcId="{1688E422-18C3-4A9E-A956-3D81A3BF5147}" destId="{D5EDC77A-6BAB-40C6-A9A3-5FB5B2212E4A}" srcOrd="0" destOrd="0" presId="urn:microsoft.com/office/officeart/2005/8/layout/radial2"/>
    <dgm:cxn modelId="{41CCDF2A-D458-47CC-AACC-4BA469C18D2D}" type="presOf" srcId="{D5AD856F-961E-4679-966D-AB6722566DF6}" destId="{D0E8E160-4E6C-41EE-8A57-37327E415ED4}" srcOrd="0" destOrd="0" presId="urn:microsoft.com/office/officeart/2005/8/layout/radial2"/>
    <dgm:cxn modelId="{B66646DE-CE25-4594-8B06-7F8599E08748}" srcId="{48342A37-B0AF-4017-B6F1-D832D502C0A1}" destId="{7E82B4CE-E85E-4692-90DE-04E8342FC307}" srcOrd="0" destOrd="0" parTransId="{1A1E788B-C328-43C8-A8B5-D6BA1B1A947B}" sibTransId="{449ECDB7-6E8A-453E-B47E-D51F5C5136D6}"/>
    <dgm:cxn modelId="{08336434-2444-4F41-8D6C-E4D116D23566}" type="presOf" srcId="{7E82B4CE-E85E-4692-90DE-04E8342FC307}" destId="{01BDCB1C-A7A4-4240-8D1E-2E8DEF34C5D0}" srcOrd="0" destOrd="0" presId="urn:microsoft.com/office/officeart/2005/8/layout/radial2"/>
    <dgm:cxn modelId="{3FB99B70-F259-4B8E-B637-C62939155420}" srcId="{48342A37-B0AF-4017-B6F1-D832D502C0A1}" destId="{1688E422-18C3-4A9E-A956-3D81A3BF5147}" srcOrd="1" destOrd="0" parTransId="{55A80CF7-4511-4241-8BB5-C526ADFAE383}" sibTransId="{67521103-75B3-4FB1-B627-AA5B8351E627}"/>
    <dgm:cxn modelId="{B590BF68-87E4-4C9C-9B43-14DFAB7D9F78}" type="presParOf" srcId="{2BB894DC-C9B4-41A5-873A-592A5EED2FB5}" destId="{5FCCCF47-A107-4D27-8015-49487BAB4D71}" srcOrd="0" destOrd="0" presId="urn:microsoft.com/office/officeart/2005/8/layout/radial2"/>
    <dgm:cxn modelId="{DA409F16-7348-487C-AFDC-C5ACEE5BD9A1}" type="presParOf" srcId="{5FCCCF47-A107-4D27-8015-49487BAB4D71}" destId="{D72DDCFF-CCE6-4B1E-AE26-2D4FCC46C96C}" srcOrd="0" destOrd="0" presId="urn:microsoft.com/office/officeart/2005/8/layout/radial2"/>
    <dgm:cxn modelId="{F5E0C24E-00F1-40AF-944C-AB65B580511A}" type="presParOf" srcId="{D72DDCFF-CCE6-4B1E-AE26-2D4FCC46C96C}" destId="{DC041434-F3D1-443D-83AD-C37D95A527FC}" srcOrd="0" destOrd="0" presId="urn:microsoft.com/office/officeart/2005/8/layout/radial2"/>
    <dgm:cxn modelId="{DBFD79DD-9F45-4777-B03B-DD27E99B645E}" type="presParOf" srcId="{D72DDCFF-CCE6-4B1E-AE26-2D4FCC46C96C}" destId="{5B47D194-46E8-4872-85BA-EFE63AB009F8}" srcOrd="1" destOrd="0" presId="urn:microsoft.com/office/officeart/2005/8/layout/radial2"/>
    <dgm:cxn modelId="{CE56F122-58D1-477D-A70A-5FDD699DA167}" type="presParOf" srcId="{5FCCCF47-A107-4D27-8015-49487BAB4D71}" destId="{E6F685EF-17CE-4DB5-947F-4B92E0556112}" srcOrd="1" destOrd="0" presId="urn:microsoft.com/office/officeart/2005/8/layout/radial2"/>
    <dgm:cxn modelId="{A83F2702-9128-4226-9384-23D08EA6B1E1}" type="presParOf" srcId="{5FCCCF47-A107-4D27-8015-49487BAB4D71}" destId="{FA0FA284-1E98-4EE0-B44F-D9DF7272884C}" srcOrd="2" destOrd="0" presId="urn:microsoft.com/office/officeart/2005/8/layout/radial2"/>
    <dgm:cxn modelId="{F1BC0830-A43A-41A7-B21C-4F8EF6D1CC68}" type="presParOf" srcId="{FA0FA284-1E98-4EE0-B44F-D9DF7272884C}" destId="{01BDCB1C-A7A4-4240-8D1E-2E8DEF34C5D0}" srcOrd="0" destOrd="0" presId="urn:microsoft.com/office/officeart/2005/8/layout/radial2"/>
    <dgm:cxn modelId="{F6AD33A0-2802-4D33-9FE9-BD555D542F03}" type="presParOf" srcId="{FA0FA284-1E98-4EE0-B44F-D9DF7272884C}" destId="{B561B41A-0410-44A1-AB1F-D7E5B3367978}" srcOrd="1" destOrd="0" presId="urn:microsoft.com/office/officeart/2005/8/layout/radial2"/>
    <dgm:cxn modelId="{F7E9F466-4A7C-4F57-8E6A-BE68A3D44742}" type="presParOf" srcId="{5FCCCF47-A107-4D27-8015-49487BAB4D71}" destId="{19D591FA-E522-4909-8DBF-411682F99E6C}" srcOrd="3" destOrd="0" presId="urn:microsoft.com/office/officeart/2005/8/layout/radial2"/>
    <dgm:cxn modelId="{90FD03F7-FA23-4D08-BB73-58BCA5474C30}" type="presParOf" srcId="{5FCCCF47-A107-4D27-8015-49487BAB4D71}" destId="{9A28307E-4EA0-44F8-971C-D42C5F81B0BB}" srcOrd="4" destOrd="0" presId="urn:microsoft.com/office/officeart/2005/8/layout/radial2"/>
    <dgm:cxn modelId="{4B7126F7-2D08-41F5-9DBD-0CD3E56A4997}" type="presParOf" srcId="{9A28307E-4EA0-44F8-971C-D42C5F81B0BB}" destId="{D5EDC77A-6BAB-40C6-A9A3-5FB5B2212E4A}" srcOrd="0" destOrd="0" presId="urn:microsoft.com/office/officeart/2005/8/layout/radial2"/>
    <dgm:cxn modelId="{7B0EBE2A-4935-4D0B-96F7-39B715D7C43A}" type="presParOf" srcId="{9A28307E-4EA0-44F8-971C-D42C5F81B0BB}" destId="{554AB686-CA34-4FE5-AE58-EB16883C4B6C}" srcOrd="1" destOrd="0" presId="urn:microsoft.com/office/officeart/2005/8/layout/radial2"/>
    <dgm:cxn modelId="{672A5408-D369-4520-A120-683EF744C94C}" type="presParOf" srcId="{5FCCCF47-A107-4D27-8015-49487BAB4D71}" destId="{1BF2E919-5111-43AE-8938-8A7473EE1600}" srcOrd="5" destOrd="0" presId="urn:microsoft.com/office/officeart/2005/8/layout/radial2"/>
    <dgm:cxn modelId="{EE27D9B9-4E42-4D7E-8087-4D6B8697D55E}" type="presParOf" srcId="{5FCCCF47-A107-4D27-8015-49487BAB4D71}" destId="{21C4F5F7-DCDE-43F9-B80E-487520D24385}" srcOrd="6" destOrd="0" presId="urn:microsoft.com/office/officeart/2005/8/layout/radial2"/>
    <dgm:cxn modelId="{C1F0D975-8E6F-41A4-B553-23BE113C6CEA}" type="presParOf" srcId="{21C4F5F7-DCDE-43F9-B80E-487520D24385}" destId="{1A2083A1-E731-47B9-80CD-FDDF294F22DB}" srcOrd="0" destOrd="0" presId="urn:microsoft.com/office/officeart/2005/8/layout/radial2"/>
    <dgm:cxn modelId="{A314195D-60F6-47CD-B46C-063851C999CD}" type="presParOf" srcId="{21C4F5F7-DCDE-43F9-B80E-487520D24385}" destId="{AA2DB49E-8744-43B6-9133-D1B25D5880A2}" srcOrd="1" destOrd="0" presId="urn:microsoft.com/office/officeart/2005/8/layout/radial2"/>
    <dgm:cxn modelId="{4DFA0BB7-1E19-4A9B-8622-E9579CB7A26A}" type="presParOf" srcId="{5FCCCF47-A107-4D27-8015-49487BAB4D71}" destId="{D0E8E160-4E6C-41EE-8A57-37327E415ED4}" srcOrd="7" destOrd="0" presId="urn:microsoft.com/office/officeart/2005/8/layout/radial2"/>
    <dgm:cxn modelId="{8950D93F-ED36-4DF1-A905-6B8D7397D5EB}" type="presParOf" srcId="{5FCCCF47-A107-4D27-8015-49487BAB4D71}" destId="{FE61B9C4-89CA-415C-9292-C1F8B6865A7B}" srcOrd="8" destOrd="0" presId="urn:microsoft.com/office/officeart/2005/8/layout/radial2"/>
    <dgm:cxn modelId="{8ABA3D95-14F0-4769-BB62-AFAC744150A5}" type="presParOf" srcId="{FE61B9C4-89CA-415C-9292-C1F8B6865A7B}" destId="{B07C5B7A-927A-43B9-976B-09E70CBD79F5}" srcOrd="0" destOrd="0" presId="urn:microsoft.com/office/officeart/2005/8/layout/radial2"/>
    <dgm:cxn modelId="{A9E98466-1DD5-42F7-B84E-4F02816F6409}" type="presParOf" srcId="{FE61B9C4-89CA-415C-9292-C1F8B6865A7B}" destId="{FD1FC8D1-DD14-4427-A240-79490E910B6B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76A3B0-E2A0-4C77-8F00-3AFDF667158F}" type="doc">
      <dgm:prSet loTypeId="urn:microsoft.com/office/officeart/2005/8/layout/hList7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622E672F-384D-4FFB-A39A-A3972582399C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weakening of the ozone layer increases the flow of ultraviolet solar radiation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C67057-F9DE-4641-86A8-B365DF327EB6}" type="parTrans" cxnId="{116C35AF-01C9-410A-92AC-F4D5125E30EC}">
      <dgm:prSet/>
      <dgm:spPr/>
      <dgm:t>
        <a:bodyPr/>
        <a:lstStyle/>
        <a:p>
          <a:endParaRPr lang="ru-RU"/>
        </a:p>
      </dgm:t>
    </dgm:pt>
    <dgm:pt modelId="{FE8A81E7-F642-4499-BC5D-DA743C30D032}" type="sibTrans" cxnId="{116C35AF-01C9-410A-92AC-F4D5125E30EC}">
      <dgm:prSet/>
      <dgm:spPr/>
      <dgm:t>
        <a:bodyPr/>
        <a:lstStyle/>
        <a:p>
          <a:endParaRPr lang="ru-RU"/>
        </a:p>
      </dgm:t>
    </dgm:pt>
    <dgm:pt modelId="{D089842C-A240-4794-BE65-348D275FEAC4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Then radiation penetrates the ocean waters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61E8C4-4F5D-435F-ACFA-7D7182F2ACC5}" type="parTrans" cxnId="{DAFDD4BD-8B3B-4366-A332-735C12AD446B}">
      <dgm:prSet/>
      <dgm:spPr/>
      <dgm:t>
        <a:bodyPr/>
        <a:lstStyle/>
        <a:p>
          <a:endParaRPr lang="ru-RU"/>
        </a:p>
      </dgm:t>
    </dgm:pt>
    <dgm:pt modelId="{220BE5F5-CC60-48C8-8365-A3BDF320D1FC}" type="sibTrans" cxnId="{DAFDD4BD-8B3B-4366-A332-735C12AD446B}">
      <dgm:prSet/>
      <dgm:spPr/>
      <dgm:t>
        <a:bodyPr/>
        <a:lstStyle/>
        <a:p>
          <a:endParaRPr lang="ru-RU"/>
        </a:p>
      </dgm:t>
    </dgm:pt>
    <dgm:pt modelId="{1B021C56-AAB1-4F9E-B28D-92EC572117B3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leads to an increase in mortality among marine animals and plants.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4BD59A-7933-4BAC-8717-C714443F4CE8}" type="parTrans" cxnId="{5F134F29-1AB4-45BA-BE06-EDF050079BCA}">
      <dgm:prSet/>
      <dgm:spPr/>
      <dgm:t>
        <a:bodyPr/>
        <a:lstStyle/>
        <a:p>
          <a:endParaRPr lang="ru-RU"/>
        </a:p>
      </dgm:t>
    </dgm:pt>
    <dgm:pt modelId="{714EADF9-E29E-4F0C-9601-06634B8A3875}" type="sibTrans" cxnId="{5F134F29-1AB4-45BA-BE06-EDF050079BCA}">
      <dgm:prSet/>
      <dgm:spPr/>
      <dgm:t>
        <a:bodyPr/>
        <a:lstStyle/>
        <a:p>
          <a:endParaRPr lang="ru-RU"/>
        </a:p>
      </dgm:t>
    </dgm:pt>
    <dgm:pt modelId="{634E700D-8862-4059-867A-7C48FC646172}" type="pres">
      <dgm:prSet presAssocID="{FF76A3B0-E2A0-4C77-8F00-3AFDF667158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F5912C-DD39-49A5-95BF-796AD0EF887B}" type="pres">
      <dgm:prSet presAssocID="{FF76A3B0-E2A0-4C77-8F00-3AFDF667158F}" presName="fgShape" presStyleLbl="fgShp" presStyleIdx="0" presStyleCnt="1"/>
      <dgm:spPr/>
    </dgm:pt>
    <dgm:pt modelId="{0B7EB99B-F28C-4F0E-B309-E2363D286238}" type="pres">
      <dgm:prSet presAssocID="{FF76A3B0-E2A0-4C77-8F00-3AFDF667158F}" presName="linComp" presStyleCnt="0"/>
      <dgm:spPr/>
    </dgm:pt>
    <dgm:pt modelId="{DBEA0C6F-EDA0-4597-9188-CFB86F9F2897}" type="pres">
      <dgm:prSet presAssocID="{622E672F-384D-4FFB-A39A-A3972582399C}" presName="compNode" presStyleCnt="0"/>
      <dgm:spPr/>
    </dgm:pt>
    <dgm:pt modelId="{EAE4AFCE-E1D3-4C0B-8511-EDE5A550CEC4}" type="pres">
      <dgm:prSet presAssocID="{622E672F-384D-4FFB-A39A-A3972582399C}" presName="bkgdShape" presStyleLbl="node1" presStyleIdx="0" presStyleCnt="3"/>
      <dgm:spPr/>
      <dgm:t>
        <a:bodyPr/>
        <a:lstStyle/>
        <a:p>
          <a:endParaRPr lang="ru-RU"/>
        </a:p>
      </dgm:t>
    </dgm:pt>
    <dgm:pt modelId="{005CC016-5A2A-4CAD-A110-6E81D318F0D8}" type="pres">
      <dgm:prSet presAssocID="{622E672F-384D-4FFB-A39A-A3972582399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4384F-CB99-4F30-BE52-7541873F738B}" type="pres">
      <dgm:prSet presAssocID="{622E672F-384D-4FFB-A39A-A3972582399C}" presName="invisiNode" presStyleLbl="node1" presStyleIdx="0" presStyleCnt="3"/>
      <dgm:spPr/>
    </dgm:pt>
    <dgm:pt modelId="{5DD9E6DD-BCE6-4378-9046-2AB592D66C1C}" type="pres">
      <dgm:prSet presAssocID="{622E672F-384D-4FFB-A39A-A3972582399C}" presName="imagNode" presStyleLbl="fgImgPlace1" presStyleIdx="0" presStyleCnt="3"/>
      <dgm:spPr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0B78B84E-EE1D-435A-8926-BF13B36F66F8}" type="pres">
      <dgm:prSet presAssocID="{FE8A81E7-F642-4499-BC5D-DA743C30D03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B7D7BED-A02C-4659-AB73-E75E28F843A3}" type="pres">
      <dgm:prSet presAssocID="{D089842C-A240-4794-BE65-348D275FEAC4}" presName="compNode" presStyleCnt="0"/>
      <dgm:spPr/>
    </dgm:pt>
    <dgm:pt modelId="{80083E65-CFA3-442F-9D47-B5C14B672A33}" type="pres">
      <dgm:prSet presAssocID="{D089842C-A240-4794-BE65-348D275FEAC4}" presName="bkgdShape" presStyleLbl="node1" presStyleIdx="1" presStyleCnt="3"/>
      <dgm:spPr/>
      <dgm:t>
        <a:bodyPr/>
        <a:lstStyle/>
        <a:p>
          <a:endParaRPr lang="ru-RU"/>
        </a:p>
      </dgm:t>
    </dgm:pt>
    <dgm:pt modelId="{DCB97025-044D-4E29-9F51-BE76F4D60A00}" type="pres">
      <dgm:prSet presAssocID="{D089842C-A240-4794-BE65-348D275FEAC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112709-099C-4BFC-A1AF-D09A41BA5499}" type="pres">
      <dgm:prSet presAssocID="{D089842C-A240-4794-BE65-348D275FEAC4}" presName="invisiNode" presStyleLbl="node1" presStyleIdx="1" presStyleCnt="3"/>
      <dgm:spPr/>
    </dgm:pt>
    <dgm:pt modelId="{693CC8F2-2788-4AC8-9FFB-08FDF960426A}" type="pres">
      <dgm:prSet presAssocID="{D089842C-A240-4794-BE65-348D275FEAC4}" presName="imagNode" presStyleLbl="fgImgPlace1" presStyleIdx="1" presStyleCnt="3"/>
      <dgm:spPr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AF6BF9D-8ECF-4C6E-B9A8-A1280895F5CB}" type="pres">
      <dgm:prSet presAssocID="{220BE5F5-CC60-48C8-8365-A3BDF320D1F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A2D5C99-5A8E-4F82-8BD6-C4386A96544F}" type="pres">
      <dgm:prSet presAssocID="{1B021C56-AAB1-4F9E-B28D-92EC572117B3}" presName="compNode" presStyleCnt="0"/>
      <dgm:spPr/>
    </dgm:pt>
    <dgm:pt modelId="{1F63EBF7-7908-4492-A7B0-8EB2904C0F78}" type="pres">
      <dgm:prSet presAssocID="{1B021C56-AAB1-4F9E-B28D-92EC572117B3}" presName="bkgdShape" presStyleLbl="node1" presStyleIdx="2" presStyleCnt="3"/>
      <dgm:spPr/>
      <dgm:t>
        <a:bodyPr/>
        <a:lstStyle/>
        <a:p>
          <a:endParaRPr lang="ru-RU"/>
        </a:p>
      </dgm:t>
    </dgm:pt>
    <dgm:pt modelId="{C10A291E-3E49-4E9A-B3A7-C3845B684785}" type="pres">
      <dgm:prSet presAssocID="{1B021C56-AAB1-4F9E-B28D-92EC572117B3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D4D6B-7533-4722-85B6-8676748D4465}" type="pres">
      <dgm:prSet presAssocID="{1B021C56-AAB1-4F9E-B28D-92EC572117B3}" presName="invisiNode" presStyleLbl="node1" presStyleIdx="2" presStyleCnt="3"/>
      <dgm:spPr/>
    </dgm:pt>
    <dgm:pt modelId="{657C76DB-F19A-4E83-9649-3AE42DADA9AC}" type="pres">
      <dgm:prSet presAssocID="{1B021C56-AAB1-4F9E-B28D-92EC572117B3}" presName="imagNode" presStyleLbl="fgImgPlace1" presStyleIdx="2" presStyleCnt="3"/>
      <dgm:spPr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</dgm:ptLst>
  <dgm:cxnLst>
    <dgm:cxn modelId="{786D9734-E99C-4D7F-AD69-0579239F3C7F}" type="presOf" srcId="{622E672F-384D-4FFB-A39A-A3972582399C}" destId="{EAE4AFCE-E1D3-4C0B-8511-EDE5A550CEC4}" srcOrd="0" destOrd="0" presId="urn:microsoft.com/office/officeart/2005/8/layout/hList7"/>
    <dgm:cxn modelId="{BFA8D9D9-D97C-4414-B25C-18C9DC825693}" type="presOf" srcId="{220BE5F5-CC60-48C8-8365-A3BDF320D1FC}" destId="{7AF6BF9D-8ECF-4C6E-B9A8-A1280895F5CB}" srcOrd="0" destOrd="0" presId="urn:microsoft.com/office/officeart/2005/8/layout/hList7"/>
    <dgm:cxn modelId="{046BC868-B22C-4D8B-B1EC-182C7BDC141F}" type="presOf" srcId="{D089842C-A240-4794-BE65-348D275FEAC4}" destId="{DCB97025-044D-4E29-9F51-BE76F4D60A00}" srcOrd="1" destOrd="0" presId="urn:microsoft.com/office/officeart/2005/8/layout/hList7"/>
    <dgm:cxn modelId="{6935A193-5319-4D03-9091-63A07F8E9537}" type="presOf" srcId="{1B021C56-AAB1-4F9E-B28D-92EC572117B3}" destId="{1F63EBF7-7908-4492-A7B0-8EB2904C0F78}" srcOrd="0" destOrd="0" presId="urn:microsoft.com/office/officeart/2005/8/layout/hList7"/>
    <dgm:cxn modelId="{5F134F29-1AB4-45BA-BE06-EDF050079BCA}" srcId="{FF76A3B0-E2A0-4C77-8F00-3AFDF667158F}" destId="{1B021C56-AAB1-4F9E-B28D-92EC572117B3}" srcOrd="2" destOrd="0" parTransId="{574BD59A-7933-4BAC-8717-C714443F4CE8}" sibTransId="{714EADF9-E29E-4F0C-9601-06634B8A3875}"/>
    <dgm:cxn modelId="{DD840AA2-B3CC-480C-A37A-AB16C85C3960}" type="presOf" srcId="{622E672F-384D-4FFB-A39A-A3972582399C}" destId="{005CC016-5A2A-4CAD-A110-6E81D318F0D8}" srcOrd="1" destOrd="0" presId="urn:microsoft.com/office/officeart/2005/8/layout/hList7"/>
    <dgm:cxn modelId="{116C35AF-01C9-410A-92AC-F4D5125E30EC}" srcId="{FF76A3B0-E2A0-4C77-8F00-3AFDF667158F}" destId="{622E672F-384D-4FFB-A39A-A3972582399C}" srcOrd="0" destOrd="0" parTransId="{E2C67057-F9DE-4641-86A8-B365DF327EB6}" sibTransId="{FE8A81E7-F642-4499-BC5D-DA743C30D032}"/>
    <dgm:cxn modelId="{DAFDD4BD-8B3B-4366-A332-735C12AD446B}" srcId="{FF76A3B0-E2A0-4C77-8F00-3AFDF667158F}" destId="{D089842C-A240-4794-BE65-348D275FEAC4}" srcOrd="1" destOrd="0" parTransId="{9361E8C4-4F5D-435F-ACFA-7D7182F2ACC5}" sibTransId="{220BE5F5-CC60-48C8-8365-A3BDF320D1FC}"/>
    <dgm:cxn modelId="{EBECF245-B8F6-4334-843E-2D7FE73074CE}" type="presOf" srcId="{1B021C56-AAB1-4F9E-B28D-92EC572117B3}" destId="{C10A291E-3E49-4E9A-B3A7-C3845B684785}" srcOrd="1" destOrd="0" presId="urn:microsoft.com/office/officeart/2005/8/layout/hList7"/>
    <dgm:cxn modelId="{A83034AA-6B93-4D3F-A520-D1995EB375DA}" type="presOf" srcId="{FE8A81E7-F642-4499-BC5D-DA743C30D032}" destId="{0B78B84E-EE1D-435A-8926-BF13B36F66F8}" srcOrd="0" destOrd="0" presId="urn:microsoft.com/office/officeart/2005/8/layout/hList7"/>
    <dgm:cxn modelId="{C4A22B08-B6C9-4DDF-95D6-1183EE395A4D}" type="presOf" srcId="{FF76A3B0-E2A0-4C77-8F00-3AFDF667158F}" destId="{634E700D-8862-4059-867A-7C48FC646172}" srcOrd="0" destOrd="0" presId="urn:microsoft.com/office/officeart/2005/8/layout/hList7"/>
    <dgm:cxn modelId="{637ABD74-7107-4814-884D-ABF13B33D1D2}" type="presOf" srcId="{D089842C-A240-4794-BE65-348D275FEAC4}" destId="{80083E65-CFA3-442F-9D47-B5C14B672A33}" srcOrd="0" destOrd="0" presId="urn:microsoft.com/office/officeart/2005/8/layout/hList7"/>
    <dgm:cxn modelId="{BEB4AC4D-9F85-4F02-9DE1-67B3CE8D7CC9}" type="presParOf" srcId="{634E700D-8862-4059-867A-7C48FC646172}" destId="{37F5912C-DD39-49A5-95BF-796AD0EF887B}" srcOrd="0" destOrd="0" presId="urn:microsoft.com/office/officeart/2005/8/layout/hList7"/>
    <dgm:cxn modelId="{55679A20-D7CE-4F6C-8FB6-70C35160B474}" type="presParOf" srcId="{634E700D-8862-4059-867A-7C48FC646172}" destId="{0B7EB99B-F28C-4F0E-B309-E2363D286238}" srcOrd="1" destOrd="0" presId="urn:microsoft.com/office/officeart/2005/8/layout/hList7"/>
    <dgm:cxn modelId="{A1D2FD35-9882-4DDB-8257-16146CCE67D7}" type="presParOf" srcId="{0B7EB99B-F28C-4F0E-B309-E2363D286238}" destId="{DBEA0C6F-EDA0-4597-9188-CFB86F9F2897}" srcOrd="0" destOrd="0" presId="urn:microsoft.com/office/officeart/2005/8/layout/hList7"/>
    <dgm:cxn modelId="{1CF0E911-584D-4C8F-AF12-A43F83DFF06F}" type="presParOf" srcId="{DBEA0C6F-EDA0-4597-9188-CFB86F9F2897}" destId="{EAE4AFCE-E1D3-4C0B-8511-EDE5A550CEC4}" srcOrd="0" destOrd="0" presId="urn:microsoft.com/office/officeart/2005/8/layout/hList7"/>
    <dgm:cxn modelId="{695B4041-9757-456E-A6C8-5DB618212239}" type="presParOf" srcId="{DBEA0C6F-EDA0-4597-9188-CFB86F9F2897}" destId="{005CC016-5A2A-4CAD-A110-6E81D318F0D8}" srcOrd="1" destOrd="0" presId="urn:microsoft.com/office/officeart/2005/8/layout/hList7"/>
    <dgm:cxn modelId="{591C015B-5618-4E44-8DB9-8507F78600DF}" type="presParOf" srcId="{DBEA0C6F-EDA0-4597-9188-CFB86F9F2897}" destId="{9604384F-CB99-4F30-BE52-7541873F738B}" srcOrd="2" destOrd="0" presId="urn:microsoft.com/office/officeart/2005/8/layout/hList7"/>
    <dgm:cxn modelId="{0744BF19-AF13-49CA-9EC7-ACBB8B2FFAE4}" type="presParOf" srcId="{DBEA0C6F-EDA0-4597-9188-CFB86F9F2897}" destId="{5DD9E6DD-BCE6-4378-9046-2AB592D66C1C}" srcOrd="3" destOrd="0" presId="urn:microsoft.com/office/officeart/2005/8/layout/hList7"/>
    <dgm:cxn modelId="{09880D37-318C-420E-BF29-94B1737197A8}" type="presParOf" srcId="{0B7EB99B-F28C-4F0E-B309-E2363D286238}" destId="{0B78B84E-EE1D-435A-8926-BF13B36F66F8}" srcOrd="1" destOrd="0" presId="urn:microsoft.com/office/officeart/2005/8/layout/hList7"/>
    <dgm:cxn modelId="{752072AC-C305-4877-87BB-79F59704800E}" type="presParOf" srcId="{0B7EB99B-F28C-4F0E-B309-E2363D286238}" destId="{5B7D7BED-A02C-4659-AB73-E75E28F843A3}" srcOrd="2" destOrd="0" presId="urn:microsoft.com/office/officeart/2005/8/layout/hList7"/>
    <dgm:cxn modelId="{24F1FBCC-475E-4917-BB93-AE9D49252B41}" type="presParOf" srcId="{5B7D7BED-A02C-4659-AB73-E75E28F843A3}" destId="{80083E65-CFA3-442F-9D47-B5C14B672A33}" srcOrd="0" destOrd="0" presId="urn:microsoft.com/office/officeart/2005/8/layout/hList7"/>
    <dgm:cxn modelId="{898E9973-6B51-4E05-A54F-5D5FD29D5C8C}" type="presParOf" srcId="{5B7D7BED-A02C-4659-AB73-E75E28F843A3}" destId="{DCB97025-044D-4E29-9F51-BE76F4D60A00}" srcOrd="1" destOrd="0" presId="urn:microsoft.com/office/officeart/2005/8/layout/hList7"/>
    <dgm:cxn modelId="{144CA331-82E1-496B-BE56-95D5ECE809AE}" type="presParOf" srcId="{5B7D7BED-A02C-4659-AB73-E75E28F843A3}" destId="{F5112709-099C-4BFC-A1AF-D09A41BA5499}" srcOrd="2" destOrd="0" presId="urn:microsoft.com/office/officeart/2005/8/layout/hList7"/>
    <dgm:cxn modelId="{2DFDA1D1-13C3-4A19-A6CE-E9084524F787}" type="presParOf" srcId="{5B7D7BED-A02C-4659-AB73-E75E28F843A3}" destId="{693CC8F2-2788-4AC8-9FFB-08FDF960426A}" srcOrd="3" destOrd="0" presId="urn:microsoft.com/office/officeart/2005/8/layout/hList7"/>
    <dgm:cxn modelId="{2EA3BF79-DBE6-4C44-92AF-EABC94032FE4}" type="presParOf" srcId="{0B7EB99B-F28C-4F0E-B309-E2363D286238}" destId="{7AF6BF9D-8ECF-4C6E-B9A8-A1280895F5CB}" srcOrd="3" destOrd="0" presId="urn:microsoft.com/office/officeart/2005/8/layout/hList7"/>
    <dgm:cxn modelId="{906CE578-804F-4111-9674-03EA3B6F3129}" type="presParOf" srcId="{0B7EB99B-F28C-4F0E-B309-E2363D286238}" destId="{4A2D5C99-5A8E-4F82-8BD6-C4386A96544F}" srcOrd="4" destOrd="0" presId="urn:microsoft.com/office/officeart/2005/8/layout/hList7"/>
    <dgm:cxn modelId="{57F11040-5A8F-4DF2-B0DA-551292F46028}" type="presParOf" srcId="{4A2D5C99-5A8E-4F82-8BD6-C4386A96544F}" destId="{1F63EBF7-7908-4492-A7B0-8EB2904C0F78}" srcOrd="0" destOrd="0" presId="urn:microsoft.com/office/officeart/2005/8/layout/hList7"/>
    <dgm:cxn modelId="{D540BBA9-A3DC-481A-981C-825F5D637543}" type="presParOf" srcId="{4A2D5C99-5A8E-4F82-8BD6-C4386A96544F}" destId="{C10A291E-3E49-4E9A-B3A7-C3845B684785}" srcOrd="1" destOrd="0" presId="urn:microsoft.com/office/officeart/2005/8/layout/hList7"/>
    <dgm:cxn modelId="{FF6D2897-9B70-4E7E-BE4E-83D384677B15}" type="presParOf" srcId="{4A2D5C99-5A8E-4F82-8BD6-C4386A96544F}" destId="{B5BD4D6B-7533-4722-85B6-8676748D4465}" srcOrd="2" destOrd="0" presId="urn:microsoft.com/office/officeart/2005/8/layout/hList7"/>
    <dgm:cxn modelId="{525A3609-40AE-48FC-A0E2-C431D188789D}" type="presParOf" srcId="{4A2D5C99-5A8E-4F82-8BD6-C4386A96544F}" destId="{657C76DB-F19A-4E83-9649-3AE42DADA9A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B3610D-1A3F-492A-8A5B-B9DFF2C9F0E6}" type="doc">
      <dgm:prSet loTypeId="urn:microsoft.com/office/officeart/2005/8/layout/vList3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2E16E70-A2A4-4871-BF41-7E2ADB07110F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Improving cleaning structures on flue gas 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ducts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4D524B-8143-4D32-8FD8-F239D502BF21}" type="parTrans" cxnId="{EEA0118E-0348-42F0-8221-A54FAE32732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C9067E-6184-4EA0-A4E7-187FF7D7FE7D}" type="sibTrans" cxnId="{EEA0118E-0348-42F0-8221-A54FAE32732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D4023-C21B-42F0-AF02-BA3ECC6C6710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Complete transition to the use of organic fertilizers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A6CA04-4A47-46EC-8C18-C604DC92AB0B}" type="parTrans" cxnId="{D3B9A930-712F-4FF2-A5B4-BCC59485CB4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C994E7-D096-4275-BA09-8DAB4CFBE6AC}" type="sibTrans" cxnId="{D3B9A930-712F-4FF2-A5B4-BCC59485CB4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AAF3FE-41CB-45D6-BD2B-D3EABE2063D1}">
      <dgm:prSet/>
      <dgm:spPr/>
      <dgm:t>
        <a:bodyPr/>
        <a:lstStyle/>
        <a:p>
          <a:pPr rtl="0"/>
          <a:r>
            <a:rPr lang="pl-P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Manufacturing and using 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environmentally</a:t>
          </a:r>
          <a:r>
            <a:rPr lang="pl-P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safe vehicles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1BDDB4-711A-4CA2-BA7D-431FAFB94308}" type="parTrans" cxnId="{F63B9505-D7CF-4592-B9A9-44AF5641AA8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984355-F015-4CB5-ABC4-028D5A4FCE0A}" type="sibTrans" cxnId="{F63B9505-D7CF-4592-B9A9-44AF5641AA8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E18570-466E-4680-94B0-BCC9B0DFFAEA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According to scientists' forecasts, the problem may be solved by 2070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4C2FF6-9D2E-4CD3-A9B9-AB34DECF7C7A}" type="sibTrans" cxnId="{93D0A4E2-B546-443F-8D1B-E00CC1E4C02D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BA0D6B-15B9-4DEE-82AC-692253FA33AA}" type="parTrans" cxnId="{93D0A4E2-B546-443F-8D1B-E00CC1E4C02D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D83983-4B76-4815-B3AB-EE42A7C8CD96}" type="pres">
      <dgm:prSet presAssocID="{79B3610D-1A3F-492A-8A5B-B9DFF2C9F0E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83C332-31CA-443C-BBD4-5A39BCAC643B}" type="pres">
      <dgm:prSet presAssocID="{A2E16E70-A2A4-4871-BF41-7E2ADB07110F}" presName="composite" presStyleCnt="0"/>
      <dgm:spPr/>
    </dgm:pt>
    <dgm:pt modelId="{492976FC-6847-49D7-9C50-EE9DCEF6A840}" type="pres">
      <dgm:prSet presAssocID="{A2E16E70-A2A4-4871-BF41-7E2ADB07110F}" presName="imgShp" presStyleLbl="fgImgPlace1" presStyleIdx="0" presStyleCnt="4" custScaleX="165178" custScaleY="153917" custLinFactNeighborX="-17223" custLinFactNeighborY="-15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DD837FFC-AB5C-4954-9A76-AD627CA7CBBC}" type="pres">
      <dgm:prSet presAssocID="{A2E16E70-A2A4-4871-BF41-7E2ADB07110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35AD7A-7DA8-418A-B8C7-29997126A6CB}" type="pres">
      <dgm:prSet presAssocID="{8CC9067E-6184-4EA0-A4E7-187FF7D7FE7D}" presName="spacing" presStyleCnt="0"/>
      <dgm:spPr/>
    </dgm:pt>
    <dgm:pt modelId="{1AC3017B-E901-4387-9F9B-800E02B777D5}" type="pres">
      <dgm:prSet presAssocID="{4CAD4023-C21B-42F0-AF02-BA3ECC6C6710}" presName="composite" presStyleCnt="0"/>
      <dgm:spPr/>
    </dgm:pt>
    <dgm:pt modelId="{382C9488-D3BA-4D8E-9A44-7EDC0F5EE563}" type="pres">
      <dgm:prSet presAssocID="{4CAD4023-C21B-42F0-AF02-BA3ECC6C6710}" presName="imgShp" presStyleLbl="fgImgPlace1" presStyleIdx="1" presStyleCnt="4" custScaleX="163019" custScaleY="157653" custLinFactNeighborX="-19091" custLinFactNeighborY="-160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A630ED4E-9887-4844-AF55-B1CE0D1FC5C5}" type="pres">
      <dgm:prSet presAssocID="{4CAD4023-C21B-42F0-AF02-BA3ECC6C6710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1C012-A84C-41EE-97AA-17703450D8D6}" type="pres">
      <dgm:prSet presAssocID="{48C994E7-D096-4275-BA09-8DAB4CFBE6AC}" presName="spacing" presStyleCnt="0"/>
      <dgm:spPr/>
    </dgm:pt>
    <dgm:pt modelId="{2D668AA8-8068-4E64-8C45-E6382F2C7F93}" type="pres">
      <dgm:prSet presAssocID="{02AAF3FE-41CB-45D6-BD2B-D3EABE2063D1}" presName="composite" presStyleCnt="0"/>
      <dgm:spPr/>
    </dgm:pt>
    <dgm:pt modelId="{31C6AD62-FAF2-4060-8314-E2B9034B8D53}" type="pres">
      <dgm:prSet presAssocID="{02AAF3FE-41CB-45D6-BD2B-D3EABE2063D1}" presName="imgShp" presStyleLbl="fgImgPlace1" presStyleIdx="2" presStyleCnt="4" custScaleX="166971" custScaleY="151917" custLinFactNeighborX="-18713" custLinFactNeighborY="-302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126C4EC5-AA99-48CA-A48B-777CB1000A12}" type="pres">
      <dgm:prSet presAssocID="{02AAF3FE-41CB-45D6-BD2B-D3EABE2063D1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C21EF-737C-43BB-A2E3-AB18DC2926F6}" type="pres">
      <dgm:prSet presAssocID="{9E984355-F015-4CB5-ABC4-028D5A4FCE0A}" presName="spacing" presStyleCnt="0"/>
      <dgm:spPr/>
    </dgm:pt>
    <dgm:pt modelId="{54B4230C-01A4-4185-9DE7-E5B581997A18}" type="pres">
      <dgm:prSet presAssocID="{F1E18570-466E-4680-94B0-BCC9B0DFFAEA}" presName="composite" presStyleCnt="0"/>
      <dgm:spPr/>
    </dgm:pt>
    <dgm:pt modelId="{112789DC-186B-4E8F-B8C6-3F5D00ABC1C4}" type="pres">
      <dgm:prSet presAssocID="{F1E18570-466E-4680-94B0-BCC9B0DFFAEA}" presName="imgShp" presStyleLbl="fgImgPlace1" presStyleIdx="3" presStyleCnt="4" custScaleX="174917" custScaleY="178244" custLinFactNeighborX="-14767" custLinFactNeighborY="342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7000" r="-87000"/>
          </a:stretch>
        </a:blipFill>
      </dgm:spPr>
    </dgm:pt>
    <dgm:pt modelId="{5E70E22B-B1DE-4ACF-B9FD-8A4197EB8BC8}" type="pres">
      <dgm:prSet presAssocID="{F1E18570-466E-4680-94B0-BCC9B0DFFAEA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73D86B-69D5-4573-9841-83AA8EA86E6B}" type="presOf" srcId="{79B3610D-1A3F-492A-8A5B-B9DFF2C9F0E6}" destId="{1DD83983-4B76-4815-B3AB-EE42A7C8CD96}" srcOrd="0" destOrd="0" presId="urn:microsoft.com/office/officeart/2005/8/layout/vList3"/>
    <dgm:cxn modelId="{F92947EE-8AF7-41CD-AAC0-F98A4D611A39}" type="presOf" srcId="{02AAF3FE-41CB-45D6-BD2B-D3EABE2063D1}" destId="{126C4EC5-AA99-48CA-A48B-777CB1000A12}" srcOrd="0" destOrd="0" presId="urn:microsoft.com/office/officeart/2005/8/layout/vList3"/>
    <dgm:cxn modelId="{B4CEC7D9-3C55-4028-BF41-8D1B3582D88E}" type="presOf" srcId="{4CAD4023-C21B-42F0-AF02-BA3ECC6C6710}" destId="{A630ED4E-9887-4844-AF55-B1CE0D1FC5C5}" srcOrd="0" destOrd="0" presId="urn:microsoft.com/office/officeart/2005/8/layout/vList3"/>
    <dgm:cxn modelId="{F63B9505-D7CF-4592-B9A9-44AF5641AA86}" srcId="{79B3610D-1A3F-492A-8A5B-B9DFF2C9F0E6}" destId="{02AAF3FE-41CB-45D6-BD2B-D3EABE2063D1}" srcOrd="2" destOrd="0" parTransId="{791BDDB4-711A-4CA2-BA7D-431FAFB94308}" sibTransId="{9E984355-F015-4CB5-ABC4-028D5A4FCE0A}"/>
    <dgm:cxn modelId="{93D0A4E2-B546-443F-8D1B-E00CC1E4C02D}" srcId="{79B3610D-1A3F-492A-8A5B-B9DFF2C9F0E6}" destId="{F1E18570-466E-4680-94B0-BCC9B0DFFAEA}" srcOrd="3" destOrd="0" parTransId="{D2BA0D6B-15B9-4DEE-82AC-692253FA33AA}" sibTransId="{E74C2FF6-9D2E-4CD3-A9B9-AB34DECF7C7A}"/>
    <dgm:cxn modelId="{EB54A86F-B282-4A52-84C6-F71CE7F1CA45}" type="presOf" srcId="{F1E18570-466E-4680-94B0-BCC9B0DFFAEA}" destId="{5E70E22B-B1DE-4ACF-B9FD-8A4197EB8BC8}" srcOrd="0" destOrd="0" presId="urn:microsoft.com/office/officeart/2005/8/layout/vList3"/>
    <dgm:cxn modelId="{EEA0118E-0348-42F0-8221-A54FAE327328}" srcId="{79B3610D-1A3F-492A-8A5B-B9DFF2C9F0E6}" destId="{A2E16E70-A2A4-4871-BF41-7E2ADB07110F}" srcOrd="0" destOrd="0" parTransId="{674D524B-8143-4D32-8FD8-F239D502BF21}" sibTransId="{8CC9067E-6184-4EA0-A4E7-187FF7D7FE7D}"/>
    <dgm:cxn modelId="{D3B9A930-712F-4FF2-A5B4-BCC59485CB41}" srcId="{79B3610D-1A3F-492A-8A5B-B9DFF2C9F0E6}" destId="{4CAD4023-C21B-42F0-AF02-BA3ECC6C6710}" srcOrd="1" destOrd="0" parTransId="{D4A6CA04-4A47-46EC-8C18-C604DC92AB0B}" sibTransId="{48C994E7-D096-4275-BA09-8DAB4CFBE6AC}"/>
    <dgm:cxn modelId="{A39A1C79-295B-4A38-81AD-4808510D432D}" type="presOf" srcId="{A2E16E70-A2A4-4871-BF41-7E2ADB07110F}" destId="{DD837FFC-AB5C-4954-9A76-AD627CA7CBBC}" srcOrd="0" destOrd="0" presId="urn:microsoft.com/office/officeart/2005/8/layout/vList3"/>
    <dgm:cxn modelId="{7657479C-6AAA-47DC-A335-7D1A28DAFA68}" type="presParOf" srcId="{1DD83983-4B76-4815-B3AB-EE42A7C8CD96}" destId="{0283C332-31CA-443C-BBD4-5A39BCAC643B}" srcOrd="0" destOrd="0" presId="urn:microsoft.com/office/officeart/2005/8/layout/vList3"/>
    <dgm:cxn modelId="{EEC9D5B6-C4A9-4B17-A311-ED29D1026148}" type="presParOf" srcId="{0283C332-31CA-443C-BBD4-5A39BCAC643B}" destId="{492976FC-6847-49D7-9C50-EE9DCEF6A840}" srcOrd="0" destOrd="0" presId="urn:microsoft.com/office/officeart/2005/8/layout/vList3"/>
    <dgm:cxn modelId="{CB4F7136-78C0-4825-90BD-28537AB39D73}" type="presParOf" srcId="{0283C332-31CA-443C-BBD4-5A39BCAC643B}" destId="{DD837FFC-AB5C-4954-9A76-AD627CA7CBBC}" srcOrd="1" destOrd="0" presId="urn:microsoft.com/office/officeart/2005/8/layout/vList3"/>
    <dgm:cxn modelId="{1264C561-FEC7-4913-854D-FB33C7D2315A}" type="presParOf" srcId="{1DD83983-4B76-4815-B3AB-EE42A7C8CD96}" destId="{DF35AD7A-7DA8-418A-B8C7-29997126A6CB}" srcOrd="1" destOrd="0" presId="urn:microsoft.com/office/officeart/2005/8/layout/vList3"/>
    <dgm:cxn modelId="{174E5D14-5543-4053-99B9-120E0FA9B963}" type="presParOf" srcId="{1DD83983-4B76-4815-B3AB-EE42A7C8CD96}" destId="{1AC3017B-E901-4387-9F9B-800E02B777D5}" srcOrd="2" destOrd="0" presId="urn:microsoft.com/office/officeart/2005/8/layout/vList3"/>
    <dgm:cxn modelId="{9EC58A5D-E740-4682-BA84-465950AD6518}" type="presParOf" srcId="{1AC3017B-E901-4387-9F9B-800E02B777D5}" destId="{382C9488-D3BA-4D8E-9A44-7EDC0F5EE563}" srcOrd="0" destOrd="0" presId="urn:microsoft.com/office/officeart/2005/8/layout/vList3"/>
    <dgm:cxn modelId="{C14E67C8-8C60-4B42-BE28-469455BFF1A1}" type="presParOf" srcId="{1AC3017B-E901-4387-9F9B-800E02B777D5}" destId="{A630ED4E-9887-4844-AF55-B1CE0D1FC5C5}" srcOrd="1" destOrd="0" presId="urn:microsoft.com/office/officeart/2005/8/layout/vList3"/>
    <dgm:cxn modelId="{403DEDC5-D0ED-4F9B-B886-B134C1B2D170}" type="presParOf" srcId="{1DD83983-4B76-4815-B3AB-EE42A7C8CD96}" destId="{1941C012-A84C-41EE-97AA-17703450D8D6}" srcOrd="3" destOrd="0" presId="urn:microsoft.com/office/officeart/2005/8/layout/vList3"/>
    <dgm:cxn modelId="{AFE60DCF-CFD8-49DD-83FB-08CD7F88C111}" type="presParOf" srcId="{1DD83983-4B76-4815-B3AB-EE42A7C8CD96}" destId="{2D668AA8-8068-4E64-8C45-E6382F2C7F93}" srcOrd="4" destOrd="0" presId="urn:microsoft.com/office/officeart/2005/8/layout/vList3"/>
    <dgm:cxn modelId="{EC2F49D4-FA88-4372-9D40-22EE901FB1AB}" type="presParOf" srcId="{2D668AA8-8068-4E64-8C45-E6382F2C7F93}" destId="{31C6AD62-FAF2-4060-8314-E2B9034B8D53}" srcOrd="0" destOrd="0" presId="urn:microsoft.com/office/officeart/2005/8/layout/vList3"/>
    <dgm:cxn modelId="{519DE2D8-4A2D-452E-AF13-C5D59834E74D}" type="presParOf" srcId="{2D668AA8-8068-4E64-8C45-E6382F2C7F93}" destId="{126C4EC5-AA99-48CA-A48B-777CB1000A12}" srcOrd="1" destOrd="0" presId="urn:microsoft.com/office/officeart/2005/8/layout/vList3"/>
    <dgm:cxn modelId="{0C74FE29-E3A2-4AB5-B4CA-ABFB0454ED1C}" type="presParOf" srcId="{1DD83983-4B76-4815-B3AB-EE42A7C8CD96}" destId="{EF2C21EF-737C-43BB-A2E3-AB18DC2926F6}" srcOrd="5" destOrd="0" presId="urn:microsoft.com/office/officeart/2005/8/layout/vList3"/>
    <dgm:cxn modelId="{62D5B885-9C0A-49D2-9124-EA56F89C6C28}" type="presParOf" srcId="{1DD83983-4B76-4815-B3AB-EE42A7C8CD96}" destId="{54B4230C-01A4-4185-9DE7-E5B581997A18}" srcOrd="6" destOrd="0" presId="urn:microsoft.com/office/officeart/2005/8/layout/vList3"/>
    <dgm:cxn modelId="{F85EAF63-E252-4438-A842-021B22D4E4D4}" type="presParOf" srcId="{54B4230C-01A4-4185-9DE7-E5B581997A18}" destId="{112789DC-186B-4E8F-B8C6-3F5D00ABC1C4}" srcOrd="0" destOrd="0" presId="urn:microsoft.com/office/officeart/2005/8/layout/vList3"/>
    <dgm:cxn modelId="{60EDA016-DF90-4499-852A-BAA9FD4AE3B9}" type="presParOf" srcId="{54B4230C-01A4-4185-9DE7-E5B581997A18}" destId="{5E70E22B-B1DE-4ACF-B9FD-8A4197EB8BC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623274-8A03-4C64-AFA3-AEB23D57D67F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355814-22D4-4155-AF6F-41B49B0E1D03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Recent studies have shown that the map of ozone holes completely repeats the map of </a:t>
          </a:r>
          <a:r>
            <a:rPr lang="en-US" sz="2000" dirty="0" err="1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mathene</a:t>
          </a:r>
          <a:r>
            <a:rPr lang="en-US" sz="2000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deposits. On this basis, a new theory appeared - there were always holes</a:t>
          </a:r>
          <a:endParaRPr lang="ru-RU" sz="2000" dirty="0">
            <a:solidFill>
              <a:schemeClr val="accent3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75504A-1230-408A-83C5-1C7B23A04E81}" type="parTrans" cxnId="{66275BBC-C455-4C35-8DFB-442239AC498C}">
      <dgm:prSet/>
      <dgm:spPr/>
      <dgm:t>
        <a:bodyPr/>
        <a:lstStyle/>
        <a:p>
          <a:endParaRPr lang="ru-RU"/>
        </a:p>
      </dgm:t>
    </dgm:pt>
    <dgm:pt modelId="{280C372E-1D5A-474B-BADF-E396632EEBD8}" type="sibTrans" cxnId="{66275BBC-C455-4C35-8DFB-442239AC498C}">
      <dgm:prSet/>
      <dgm:spPr/>
      <dgm:t>
        <a:bodyPr/>
        <a:lstStyle/>
        <a:p>
          <a:endParaRPr lang="ru-RU"/>
        </a:p>
      </dgm:t>
    </dgm:pt>
    <dgm:pt modelId="{B7C1254B-CDDB-47CE-A562-3F961E3AD999}" type="pres">
      <dgm:prSet presAssocID="{A1623274-8A03-4C64-AFA3-AEB23D57D67F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7F7B55-8AEA-44BF-BEA2-C87B080A0FDA}" type="pres">
      <dgm:prSet presAssocID="{8C355814-22D4-4155-AF6F-41B49B0E1D03}" presName="circle1" presStyleLbl="lnNode1" presStyleIdx="0" presStyleCnt="1"/>
      <dgm:spPr/>
    </dgm:pt>
    <dgm:pt modelId="{5D4F2388-711D-41B6-8FEE-003F822BA49D}" type="pres">
      <dgm:prSet presAssocID="{8C355814-22D4-4155-AF6F-41B49B0E1D03}" presName="text1" presStyleLbl="revTx" presStyleIdx="0" presStyleCnt="1" custScaleX="176052" custScaleY="154758" custLinFactNeighborX="28252" custLinFactNeighborY="45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58FFD-2DCE-4AF2-ADF7-B10916CC859C}" type="pres">
      <dgm:prSet presAssocID="{8C355814-22D4-4155-AF6F-41B49B0E1D03}" presName="line1" presStyleLbl="callout" presStyleIdx="0" presStyleCnt="2"/>
      <dgm:spPr/>
    </dgm:pt>
    <dgm:pt modelId="{52C60ECF-5360-4DE7-984B-5A263986EEFC}" type="pres">
      <dgm:prSet presAssocID="{8C355814-22D4-4155-AF6F-41B49B0E1D03}" presName="d1" presStyleLbl="callout" presStyleIdx="1" presStyleCnt="2"/>
      <dgm:spPr/>
    </dgm:pt>
  </dgm:ptLst>
  <dgm:cxnLst>
    <dgm:cxn modelId="{BDDB3A56-C742-47C4-A950-D5FB08A3DAEA}" type="presOf" srcId="{A1623274-8A03-4C64-AFA3-AEB23D57D67F}" destId="{B7C1254B-CDDB-47CE-A562-3F961E3AD999}" srcOrd="0" destOrd="0" presId="urn:microsoft.com/office/officeart/2005/8/layout/target1"/>
    <dgm:cxn modelId="{66275BBC-C455-4C35-8DFB-442239AC498C}" srcId="{A1623274-8A03-4C64-AFA3-AEB23D57D67F}" destId="{8C355814-22D4-4155-AF6F-41B49B0E1D03}" srcOrd="0" destOrd="0" parTransId="{5175504A-1230-408A-83C5-1C7B23A04E81}" sibTransId="{280C372E-1D5A-474B-BADF-E396632EEBD8}"/>
    <dgm:cxn modelId="{E29839C8-6FCC-4408-A1B4-37D5DE1BE4B9}" type="presOf" srcId="{8C355814-22D4-4155-AF6F-41B49B0E1D03}" destId="{5D4F2388-711D-41B6-8FEE-003F822BA49D}" srcOrd="0" destOrd="0" presId="urn:microsoft.com/office/officeart/2005/8/layout/target1"/>
    <dgm:cxn modelId="{C4F404A2-878D-4CE1-A8EA-3F13FD246409}" type="presParOf" srcId="{B7C1254B-CDDB-47CE-A562-3F961E3AD999}" destId="{977F7B55-8AEA-44BF-BEA2-C87B080A0FDA}" srcOrd="0" destOrd="0" presId="urn:microsoft.com/office/officeart/2005/8/layout/target1"/>
    <dgm:cxn modelId="{3E8BFCD3-CFE5-4A5D-AB1F-6E304A837DF6}" type="presParOf" srcId="{B7C1254B-CDDB-47CE-A562-3F961E3AD999}" destId="{5D4F2388-711D-41B6-8FEE-003F822BA49D}" srcOrd="1" destOrd="0" presId="urn:microsoft.com/office/officeart/2005/8/layout/target1"/>
    <dgm:cxn modelId="{E72106AF-4941-4510-8368-B8F1794FF856}" type="presParOf" srcId="{B7C1254B-CDDB-47CE-A562-3F961E3AD999}" destId="{9AC58FFD-2DCE-4AF2-ADF7-B10916CC859C}" srcOrd="2" destOrd="0" presId="urn:microsoft.com/office/officeart/2005/8/layout/target1"/>
    <dgm:cxn modelId="{DF859093-0F67-431E-92B3-6EE59DDF9B4B}" type="presParOf" srcId="{B7C1254B-CDDB-47CE-A562-3F961E3AD999}" destId="{52C60ECF-5360-4DE7-984B-5A263986EEFC}" srcOrd="3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08644-4699-43EE-9080-4DB68728DC4B}">
      <dsp:nvSpPr>
        <dsp:cNvPr id="0" name=""/>
        <dsp:cNvSpPr/>
      </dsp:nvSpPr>
      <dsp:spPr>
        <a:xfrm rot="10800000">
          <a:off x="1275024" y="199729"/>
          <a:ext cx="6182760" cy="1888502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225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An ozone hole </a:t>
          </a:r>
          <a:r>
            <a: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is an accidental drop in ozone in the Earth's breath. </a:t>
          </a:r>
          <a:endParaRPr lang="ru-RU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47149" y="199729"/>
        <a:ext cx="5710635" cy="1888502"/>
      </dsp:txXfrm>
    </dsp:sp>
    <dsp:sp modelId="{C77394A3-A26C-45FF-81C6-323E9149F429}">
      <dsp:nvSpPr>
        <dsp:cNvPr id="0" name=""/>
        <dsp:cNvSpPr/>
      </dsp:nvSpPr>
      <dsp:spPr>
        <a:xfrm>
          <a:off x="112972" y="5"/>
          <a:ext cx="2320240" cy="231897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07D8D-50B2-4C3A-B9A2-BBB6109DB604}">
      <dsp:nvSpPr>
        <dsp:cNvPr id="0" name=""/>
        <dsp:cNvSpPr/>
      </dsp:nvSpPr>
      <dsp:spPr>
        <a:xfrm rot="10800000">
          <a:off x="1689877" y="2664301"/>
          <a:ext cx="5971792" cy="2032516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2258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According to the theory generally accepted in the scientific community</a:t>
          </a:r>
          <a:r>
            <a:rPr lang="pl-P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and WMO</a:t>
          </a: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, in the second half of the 20th century, the increasing manifestation of anthropogenic pollution in the form of emissions of CFCs containing chlorine and fluorine reaches a significant degree of thinning of the layer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198006" y="2664301"/>
        <a:ext cx="5463663" cy="2032516"/>
      </dsp:txXfrm>
    </dsp:sp>
    <dsp:sp modelId="{41A99171-920C-4586-B2D0-B1A4A774E5A6}">
      <dsp:nvSpPr>
        <dsp:cNvPr id="0" name=""/>
        <dsp:cNvSpPr/>
      </dsp:nvSpPr>
      <dsp:spPr>
        <a:xfrm>
          <a:off x="144017" y="2520286"/>
          <a:ext cx="2552443" cy="250097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84750-E925-438F-AE65-28EBCCAC3495}">
      <dsp:nvSpPr>
        <dsp:cNvPr id="0" name=""/>
        <dsp:cNvSpPr/>
      </dsp:nvSpPr>
      <dsp:spPr>
        <a:xfrm>
          <a:off x="0" y="2051"/>
          <a:ext cx="7552781" cy="115362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n 2018</a:t>
          </a:r>
          <a:r>
            <a:rPr lang="pl-PL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he </a:t>
          </a: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area of ​​the ozone hole over Antarctica was </a:t>
          </a: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about </a:t>
          </a: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22.8 million k</a:t>
          </a:r>
          <a14:m xmlns:a14="http://schemas.microsoft.com/office/drawing/2010/main">
            <m:oMath xmlns:m="http://schemas.openxmlformats.org/officeDocument/2006/math">
              <m:sSup>
                <m:sSupPr>
                  <m:ctrlPr>
                    <a:rPr lang="en-US" sz="2900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</m:ctrlPr>
                </m:sSupPr>
                <m:e>
                  <m:r>
                    <m:rPr>
                      <m:sty m:val="p"/>
                    </m:rPr>
                    <a:rPr lang="pl-PL" sz="2900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  <m:t>m</m:t>
                  </m:r>
                </m:e>
                <m:sup>
                  <m:r>
                    <a:rPr lang="en-US" sz="2900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  <m:t>2</m:t>
                  </m:r>
                </m:sup>
              </m:sSup>
            </m:oMath>
          </a14:m>
          <a:r>
            <a:rPr lang="en-US" sz="2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2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2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315" y="58366"/>
        <a:ext cx="7440151" cy="1040990"/>
      </dsp:txXfrm>
    </dsp:sp>
    <dsp:sp modelId="{9F0BEB09-86D4-4831-8F29-2FF5419D478B}">
      <dsp:nvSpPr>
        <dsp:cNvPr id="0" name=""/>
        <dsp:cNvSpPr/>
      </dsp:nvSpPr>
      <dsp:spPr>
        <a:xfrm>
          <a:off x="0" y="1239191"/>
          <a:ext cx="7552781" cy="115362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 the years 2000-2017, the average annual values ​​ranged from 17.4 to 25.6 million</a:t>
          </a:r>
          <a:r>
            <a:rPr lang="pl-PL" sz="2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k</a:t>
          </a:r>
          <a14:m xmlns:a14="http://schemas.microsoft.com/office/drawing/2010/main">
            <m:oMath xmlns:m="http://schemas.openxmlformats.org/officeDocument/2006/math">
              <m:sSup>
                <m:sSupPr>
                  <m:ctrlPr>
                    <a:rPr lang="en-US" sz="2900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</m:ctrlPr>
                </m:sSupPr>
                <m:e>
                  <m:r>
                    <m:rPr>
                      <m:sty m:val="p"/>
                    </m:rPr>
                    <a:rPr lang="pl-PL" sz="2900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  <m:t>m</m:t>
                  </m:r>
                </m:e>
                <m:sup>
                  <m:r>
                    <a:rPr lang="en-US" sz="2900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  <m:t>2</m:t>
                  </m:r>
                </m:sup>
              </m:sSup>
            </m:oMath>
          </a14:m>
          <a:r>
            <a:rPr lang="pl-PL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15" y="1295506"/>
        <a:ext cx="7440151" cy="10409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8E160-4E6C-41EE-8A57-37327E415ED4}">
      <dsp:nvSpPr>
        <dsp:cNvPr id="0" name=""/>
        <dsp:cNvSpPr/>
      </dsp:nvSpPr>
      <dsp:spPr>
        <a:xfrm rot="2492623">
          <a:off x="3017783" y="3656577"/>
          <a:ext cx="417928" cy="40517"/>
        </a:xfrm>
        <a:custGeom>
          <a:avLst/>
          <a:gdLst/>
          <a:ahLst/>
          <a:cxnLst/>
          <a:rect l="0" t="0" r="0" b="0"/>
          <a:pathLst>
            <a:path>
              <a:moveTo>
                <a:pt x="0" y="20258"/>
              </a:moveTo>
              <a:lnTo>
                <a:pt x="417928" y="2025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2E919-5111-43AE-8938-8A7473EE1600}">
      <dsp:nvSpPr>
        <dsp:cNvPr id="0" name=""/>
        <dsp:cNvSpPr/>
      </dsp:nvSpPr>
      <dsp:spPr>
        <a:xfrm rot="839985">
          <a:off x="3020369" y="3466315"/>
          <a:ext cx="3365171" cy="40517"/>
        </a:xfrm>
        <a:custGeom>
          <a:avLst/>
          <a:gdLst/>
          <a:ahLst/>
          <a:cxnLst/>
          <a:rect l="0" t="0" r="0" b="0"/>
          <a:pathLst>
            <a:path>
              <a:moveTo>
                <a:pt x="0" y="20258"/>
              </a:moveTo>
              <a:lnTo>
                <a:pt x="3365171" y="2025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D591FA-E522-4909-8DBF-411682F99E6C}">
      <dsp:nvSpPr>
        <dsp:cNvPr id="0" name=""/>
        <dsp:cNvSpPr/>
      </dsp:nvSpPr>
      <dsp:spPr>
        <a:xfrm rot="20832771">
          <a:off x="3029739" y="2353756"/>
          <a:ext cx="3274723" cy="40517"/>
        </a:xfrm>
        <a:custGeom>
          <a:avLst/>
          <a:gdLst/>
          <a:ahLst/>
          <a:cxnLst/>
          <a:rect l="0" t="0" r="0" b="0"/>
          <a:pathLst>
            <a:path>
              <a:moveTo>
                <a:pt x="0" y="20258"/>
              </a:moveTo>
              <a:lnTo>
                <a:pt x="3274723" y="2025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F685EF-17CE-4DB5-947F-4B92E0556112}">
      <dsp:nvSpPr>
        <dsp:cNvPr id="0" name=""/>
        <dsp:cNvSpPr/>
      </dsp:nvSpPr>
      <dsp:spPr>
        <a:xfrm rot="19254574">
          <a:off x="2993497" y="2077923"/>
          <a:ext cx="686632" cy="40517"/>
        </a:xfrm>
        <a:custGeom>
          <a:avLst/>
          <a:gdLst/>
          <a:ahLst/>
          <a:cxnLst/>
          <a:rect l="0" t="0" r="0" b="0"/>
          <a:pathLst>
            <a:path>
              <a:moveTo>
                <a:pt x="0" y="20258"/>
              </a:moveTo>
              <a:lnTo>
                <a:pt x="686632" y="2025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7D194-46E8-4872-85BA-EFE63AB009F8}">
      <dsp:nvSpPr>
        <dsp:cNvPr id="0" name=""/>
        <dsp:cNvSpPr/>
      </dsp:nvSpPr>
      <dsp:spPr>
        <a:xfrm>
          <a:off x="1277883" y="1832133"/>
          <a:ext cx="2058292" cy="205829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DCB1C-A7A4-4240-8D1E-2E8DEF34C5D0}">
      <dsp:nvSpPr>
        <dsp:cNvPr id="0" name=""/>
        <dsp:cNvSpPr/>
      </dsp:nvSpPr>
      <dsp:spPr>
        <a:xfrm>
          <a:off x="3288230" y="-231703"/>
          <a:ext cx="2670437" cy="2569243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During polar nights, ozone is not formed because ultraviolet radiation does not affect oxygen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molecules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9306" y="144554"/>
        <a:ext cx="1888285" cy="1816729"/>
      </dsp:txXfrm>
    </dsp:sp>
    <dsp:sp modelId="{D5EDC77A-6BAB-40C6-A9A3-5FB5B2212E4A}">
      <dsp:nvSpPr>
        <dsp:cNvPr id="0" name=""/>
        <dsp:cNvSpPr/>
      </dsp:nvSpPr>
      <dsp:spPr>
        <a:xfrm>
          <a:off x="6228186" y="432052"/>
          <a:ext cx="2670437" cy="2569243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Ozone molecules of high mass descend to the surface of the Earth and are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destroyed,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because they are unstable at normal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pressure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19262" y="808309"/>
        <a:ext cx="1888285" cy="1816729"/>
      </dsp:txXfrm>
    </dsp:sp>
    <dsp:sp modelId="{1A2083A1-E731-47B9-80CD-FDDF294F22DB}">
      <dsp:nvSpPr>
        <dsp:cNvPr id="0" name=""/>
        <dsp:cNvSpPr/>
      </dsp:nvSpPr>
      <dsp:spPr>
        <a:xfrm>
          <a:off x="6300191" y="3096340"/>
          <a:ext cx="2212360" cy="2128517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Chlorine atoms can destroy large amounts of ozone in the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stratosphere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24184" y="3408054"/>
        <a:ext cx="1564374" cy="1505089"/>
      </dsp:txXfrm>
    </dsp:sp>
    <dsp:sp modelId="{B07C5B7A-927A-43B9-976B-09E70CBD79F5}">
      <dsp:nvSpPr>
        <dsp:cNvPr id="0" name=""/>
        <dsp:cNvSpPr/>
      </dsp:nvSpPr>
      <dsp:spPr>
        <a:xfrm>
          <a:off x="3131845" y="3441169"/>
          <a:ext cx="2082095" cy="2148067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Nitric oxide (II)(NO) can accelerate the destruction of the ozone layer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36761" y="3755746"/>
        <a:ext cx="1472263" cy="15189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4AFCE-E1D3-4C0B-8511-EDE5A550CEC4}">
      <dsp:nvSpPr>
        <dsp:cNvPr id="0" name=""/>
        <dsp:cNvSpPr/>
      </dsp:nvSpPr>
      <dsp:spPr>
        <a:xfrm>
          <a:off x="1574" y="0"/>
          <a:ext cx="2449682" cy="4525963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weakening of the ozone layer increases the flow of ultraviolet solar radiation </a:t>
          </a:r>
          <a:endParaRPr lang="ru-RU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74" y="1810385"/>
        <a:ext cx="2449682" cy="1810385"/>
      </dsp:txXfrm>
    </dsp:sp>
    <dsp:sp modelId="{5DD9E6DD-BCE6-4378-9046-2AB592D66C1C}">
      <dsp:nvSpPr>
        <dsp:cNvPr id="0" name=""/>
        <dsp:cNvSpPr/>
      </dsp:nvSpPr>
      <dsp:spPr>
        <a:xfrm>
          <a:off x="472842" y="271557"/>
          <a:ext cx="1507145" cy="1507145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083E65-CFA3-442F-9D47-B5C14B672A33}">
      <dsp:nvSpPr>
        <dsp:cNvPr id="0" name=""/>
        <dsp:cNvSpPr/>
      </dsp:nvSpPr>
      <dsp:spPr>
        <a:xfrm>
          <a:off x="2524746" y="0"/>
          <a:ext cx="2449682" cy="4525963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109454"/>
            <a:satOff val="-716"/>
            <a:lumOff val="122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Then radiation penetrates the ocean waters</a:t>
          </a:r>
          <a:endParaRPr lang="ru-RU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24746" y="1810385"/>
        <a:ext cx="2449682" cy="1810385"/>
      </dsp:txXfrm>
    </dsp:sp>
    <dsp:sp modelId="{693CC8F2-2788-4AC8-9FFB-08FDF960426A}">
      <dsp:nvSpPr>
        <dsp:cNvPr id="0" name=""/>
        <dsp:cNvSpPr/>
      </dsp:nvSpPr>
      <dsp:spPr>
        <a:xfrm>
          <a:off x="2996015" y="271557"/>
          <a:ext cx="1507145" cy="1507145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3EBF7-7908-4492-A7B0-8EB2904C0F78}">
      <dsp:nvSpPr>
        <dsp:cNvPr id="0" name=""/>
        <dsp:cNvSpPr/>
      </dsp:nvSpPr>
      <dsp:spPr>
        <a:xfrm>
          <a:off x="5047919" y="0"/>
          <a:ext cx="2449682" cy="4525963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218907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leads to an increase in mortality among marine animals and plants.</a:t>
          </a:r>
          <a:endParaRPr lang="ru-RU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7919" y="1810385"/>
        <a:ext cx="2449682" cy="1810385"/>
      </dsp:txXfrm>
    </dsp:sp>
    <dsp:sp modelId="{657C76DB-F19A-4E83-9649-3AE42DADA9AC}">
      <dsp:nvSpPr>
        <dsp:cNvPr id="0" name=""/>
        <dsp:cNvSpPr/>
      </dsp:nvSpPr>
      <dsp:spPr>
        <a:xfrm>
          <a:off x="5519187" y="271557"/>
          <a:ext cx="1507145" cy="1507145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5912C-DD39-49A5-95BF-796AD0EF887B}">
      <dsp:nvSpPr>
        <dsp:cNvPr id="0" name=""/>
        <dsp:cNvSpPr/>
      </dsp:nvSpPr>
      <dsp:spPr>
        <a:xfrm>
          <a:off x="299967" y="3620770"/>
          <a:ext cx="6899241" cy="678894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37FFC-AB5C-4954-9A76-AD627CA7CBBC}">
      <dsp:nvSpPr>
        <dsp:cNvPr id="0" name=""/>
        <dsp:cNvSpPr/>
      </dsp:nvSpPr>
      <dsp:spPr>
        <a:xfrm rot="10800000">
          <a:off x="1564315" y="181349"/>
          <a:ext cx="5123729" cy="66292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2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Improving cleaning structures on flue gas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ducts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30046" y="181349"/>
        <a:ext cx="4957998" cy="662926"/>
      </dsp:txXfrm>
    </dsp:sp>
    <dsp:sp modelId="{492976FC-6847-49D7-9C50-EE9DCEF6A840}">
      <dsp:nvSpPr>
        <dsp:cNvPr id="0" name=""/>
        <dsp:cNvSpPr/>
      </dsp:nvSpPr>
      <dsp:spPr>
        <a:xfrm>
          <a:off x="902635" y="1633"/>
          <a:ext cx="1095008" cy="102035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0ED4E-9887-4844-AF55-B1CE0D1FC5C5}">
      <dsp:nvSpPr>
        <dsp:cNvPr id="0" name=""/>
        <dsp:cNvSpPr/>
      </dsp:nvSpPr>
      <dsp:spPr>
        <a:xfrm rot="10800000">
          <a:off x="1560737" y="1411977"/>
          <a:ext cx="5123729" cy="66292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2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Complete transition to the use of organic fertilizers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726468" y="1411977"/>
        <a:ext cx="4957998" cy="662926"/>
      </dsp:txXfrm>
    </dsp:sp>
    <dsp:sp modelId="{382C9488-D3BA-4D8E-9A44-7EDC0F5EE563}">
      <dsp:nvSpPr>
        <dsp:cNvPr id="0" name=""/>
        <dsp:cNvSpPr/>
      </dsp:nvSpPr>
      <dsp:spPr>
        <a:xfrm>
          <a:off x="893830" y="1210212"/>
          <a:ext cx="1080695" cy="104512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6C4EC5-AA99-48CA-A48B-777CB1000A12}">
      <dsp:nvSpPr>
        <dsp:cNvPr id="0" name=""/>
        <dsp:cNvSpPr/>
      </dsp:nvSpPr>
      <dsp:spPr>
        <a:xfrm rot="10800000">
          <a:off x="1567286" y="2635975"/>
          <a:ext cx="5123729" cy="66292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2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Manufacturing and using 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environmentally</a:t>
          </a:r>
          <a:r>
            <a:rPr lang="pl-PL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safe vehicles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733017" y="2635975"/>
        <a:ext cx="4957998" cy="662926"/>
      </dsp:txXfrm>
    </dsp:sp>
    <dsp:sp modelId="{31C6AD62-FAF2-4060-8314-E2B9034B8D53}">
      <dsp:nvSpPr>
        <dsp:cNvPr id="0" name=""/>
        <dsp:cNvSpPr/>
      </dsp:nvSpPr>
      <dsp:spPr>
        <a:xfrm>
          <a:off x="889786" y="2443823"/>
          <a:ext cx="1106894" cy="100709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70E22B-B1DE-4ACF-B9FD-8A4197EB8BC8}">
      <dsp:nvSpPr>
        <dsp:cNvPr id="0" name=""/>
        <dsp:cNvSpPr/>
      </dsp:nvSpPr>
      <dsp:spPr>
        <a:xfrm rot="10800000">
          <a:off x="1580455" y="3928225"/>
          <a:ext cx="5123729" cy="66292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2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According to scientists' forecasts, the problem may be solved by 2070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746186" y="3928225"/>
        <a:ext cx="4957998" cy="662926"/>
      </dsp:txXfrm>
    </dsp:sp>
    <dsp:sp modelId="{112789DC-186B-4E8F-B8C6-3F5D00ABC1C4}">
      <dsp:nvSpPr>
        <dsp:cNvPr id="0" name=""/>
        <dsp:cNvSpPr/>
      </dsp:nvSpPr>
      <dsp:spPr>
        <a:xfrm>
          <a:off x="902776" y="3671142"/>
          <a:ext cx="1159570" cy="118162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7000" r="-8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F7B55-8AEA-44BF-BEA2-C87B080A0FDA}">
      <dsp:nvSpPr>
        <dsp:cNvPr id="0" name=""/>
        <dsp:cNvSpPr/>
      </dsp:nvSpPr>
      <dsp:spPr>
        <a:xfrm>
          <a:off x="598165" y="1325110"/>
          <a:ext cx="3394472" cy="33944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F2388-711D-41B6-8FEE-003F822BA49D}">
      <dsp:nvSpPr>
        <dsp:cNvPr id="0" name=""/>
        <dsp:cNvSpPr/>
      </dsp:nvSpPr>
      <dsp:spPr>
        <a:xfrm>
          <a:off x="4392495" y="-129718"/>
          <a:ext cx="2988018" cy="2188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Recent studies have shown that the map of ozone holes completely repeats the map of </a:t>
          </a:r>
          <a:r>
            <a:rPr lang="en-US" sz="2000" kern="1200" dirty="0" err="1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mathene</a:t>
          </a:r>
          <a:r>
            <a:rPr lang="en-US" sz="2000" kern="1200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deposits. On this basis, a new theory appeared - there were always holes</a:t>
          </a:r>
          <a:endParaRPr lang="ru-RU" sz="2000" kern="1200" dirty="0">
            <a:solidFill>
              <a:schemeClr val="accent3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2495" y="-129718"/>
        <a:ext cx="2988018" cy="2188840"/>
      </dsp:txXfrm>
    </dsp:sp>
    <dsp:sp modelId="{9AC58FFD-2DCE-4AF2-ADF7-B10916CC859C}">
      <dsp:nvSpPr>
        <dsp:cNvPr id="0" name=""/>
        <dsp:cNvSpPr/>
      </dsp:nvSpPr>
      <dsp:spPr>
        <a:xfrm>
          <a:off x="4134074" y="900801"/>
          <a:ext cx="42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60ECF-5360-4DE7-984B-5A263986EEFC}">
      <dsp:nvSpPr>
        <dsp:cNvPr id="0" name=""/>
        <dsp:cNvSpPr/>
      </dsp:nvSpPr>
      <dsp:spPr>
        <a:xfrm rot="5400000">
          <a:off x="2152692" y="1042378"/>
          <a:ext cx="2122676" cy="183725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uario\Mis documentos\132\Diapositiva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7 Imagen" descr="2784104897_054121d4d5_o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2420888"/>
            <a:ext cx="3981822" cy="3981822"/>
          </a:xfrm>
          <a:prstGeom prst="rect">
            <a:avLst/>
          </a:prstGeom>
        </p:spPr>
      </p:pic>
      <p:pic>
        <p:nvPicPr>
          <p:cNvPr id="9" name="图片 1" descr="未标题-2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32000" y="1484784"/>
            <a:ext cx="54006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55160" cy="5760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uario\Mis documentos\132\Diapositiva2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18680-6E2D-451C-8385-484B930B8E17}" type="datetimeFigureOut">
              <a:rPr lang="es-ES" smtClean="0"/>
              <a:pPr/>
              <a:t>15/04/2023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420B3-53D9-432E-BB6C-510EB706E06B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8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zonewatch.gsfc.nasa.gov/" TargetMode="External"/><Relationship Id="rId2" Type="http://schemas.openxmlformats.org/officeDocument/2006/relationships/hyperlink" Target="https://karbon-cns.com.ua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bc.com/future/article/20220321-what-happened-to-the-worlds-ozone-ho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692696"/>
            <a:ext cx="5832648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stellar" panose="020A0402060406010301" pitchFamily="18" charset="0"/>
              </a:rPr>
              <a:t>Ozone holes</a:t>
            </a:r>
            <a:endParaRPr lang="es-ES" dirty="0">
              <a:solidFill>
                <a:schemeClr val="accent3">
                  <a:lumMod val="60000"/>
                  <a:lumOff val="40000"/>
                </a:schemeClr>
              </a:solidFill>
              <a:latin typeface="Castellar" panose="020A0402060406010301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949280"/>
            <a:ext cx="4896544" cy="1152128"/>
          </a:xfrm>
        </p:spPr>
        <p:txBody>
          <a:bodyPr>
            <a:normAutofit/>
          </a:bodyPr>
          <a:lstStyle/>
          <a:p>
            <a:r>
              <a:rPr lang="pl-PL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Perfomed </a:t>
            </a:r>
            <a:r>
              <a:rPr lang="pl-PL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s-E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Bohdanova Tetiana</a:t>
            </a:r>
            <a:endParaRPr lang="es-ES" sz="28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Castellar" panose="020A0402060406010301" pitchFamily="18" charset="0"/>
              </a:rPr>
              <a:t>what is the ozone hole?</a:t>
            </a:r>
            <a:endParaRPr lang="es-ES" sz="2800" dirty="0">
              <a:latin typeface="Castellar" panose="020A0402060406010301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864057"/>
              </p:ext>
            </p:extLst>
          </p:nvPr>
        </p:nvGraphicFramePr>
        <p:xfrm>
          <a:off x="899592" y="1340768"/>
          <a:ext cx="824440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Castellar" panose="020A0402060406010301" pitchFamily="18" charset="0"/>
              </a:rPr>
              <a:t>surface of the ozone hole</a:t>
            </a:r>
            <a:endParaRPr lang="uk-UA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53669"/>
            <a:ext cx="4644008" cy="2902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Объект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3741225"/>
                  </p:ext>
                </p:extLst>
              </p:nvPr>
            </p:nvGraphicFramePr>
            <p:xfrm>
              <a:off x="1447203" y="1169767"/>
              <a:ext cx="7552781" cy="23948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>
          <p:graphicFrame>
            <p:nvGraphicFramePr>
              <p:cNvPr id="8" name="Объект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3741225"/>
                  </p:ext>
                </p:extLst>
              </p:nvPr>
            </p:nvGraphicFramePr>
            <p:xfrm>
              <a:off x="1447203" y="1169767"/>
              <a:ext cx="7552781" cy="23948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4" r:qs="rId5" r:cs="rId6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7671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Castellar" panose="020A0402060406010301" pitchFamily="18" charset="0"/>
              </a:rPr>
              <a:t>causes and mechanisms</a:t>
            </a:r>
            <a:endParaRPr lang="uk-UA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3483645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10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>
                <a:latin typeface="Castellar" panose="020A0402060406010301" pitchFamily="18" charset="0"/>
              </a:rPr>
              <a:t>implications</a:t>
            </a:r>
            <a:endParaRPr lang="uk-UA" sz="2800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157059"/>
              </p:ext>
            </p:extLst>
          </p:nvPr>
        </p:nvGraphicFramePr>
        <p:xfrm>
          <a:off x="1187624" y="1600200"/>
          <a:ext cx="749917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593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Castellar" panose="020A0402060406010301" pitchFamily="18" charset="0"/>
              </a:rPr>
              <a:t>Ways of prevention</a:t>
            </a:r>
            <a:endParaRPr lang="uk-UA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9584340"/>
              </p:ext>
            </p:extLst>
          </p:nvPr>
        </p:nvGraphicFramePr>
        <p:xfrm>
          <a:off x="993911" y="1628800"/>
          <a:ext cx="7704856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93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Castellar" panose="020A0402060406010301" pitchFamily="18" charset="0"/>
              </a:rPr>
              <a:t>The theory</a:t>
            </a:r>
            <a:endParaRPr lang="uk-UA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847606"/>
              </p:ext>
            </p:extLst>
          </p:nvPr>
        </p:nvGraphicFramePr>
        <p:xfrm>
          <a:off x="1187624" y="1600200"/>
          <a:ext cx="749917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64904"/>
            <a:ext cx="4311012" cy="38164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8158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620688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stellar" panose="020A0402060406010301" pitchFamily="18" charset="0"/>
              </a:rPr>
              <a:t>Thank You for attention!</a:t>
            </a:r>
            <a:endParaRPr lang="uk-UA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5322404"/>
            <a:ext cx="5904656" cy="307119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sources</a:t>
            </a:r>
            <a:r>
              <a:rPr lang="pl-PL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: </a:t>
            </a:r>
            <a:r>
              <a:rPr lang="pl-PL" sz="20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https://karbon-cns.com.ua</a:t>
            </a:r>
            <a:r>
              <a:rPr lang="pl-PL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/</a:t>
            </a:r>
            <a:endParaRPr lang="pl-PL" sz="20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3"/>
              </a:rPr>
              <a:t>https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3"/>
              </a:rPr>
              <a:t>://ozonewatch.gsfc.nasa.gov</a:t>
            </a:r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3"/>
              </a:rPr>
              <a:t>/</a:t>
            </a:r>
            <a:endParaRPr lang="pl-PL" sz="20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pl-PL" sz="20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https://</a:t>
            </a:r>
            <a:r>
              <a:rPr lang="pl-PL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www.bbc.com/future/article/20220321-what-happened-to-the-worlds-ozone-hole</a:t>
            </a:r>
            <a:endParaRPr lang="pl-PL" sz="20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pl-PL" sz="20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uk-UA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508171-41B7-4922-A65E-723FBB8EAE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Земной шар</Template>
  <TotalTime>124</TotalTime>
  <Words>306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 Math</vt:lpstr>
      <vt:lpstr>Castellar</vt:lpstr>
      <vt:lpstr>Times New Roman</vt:lpstr>
      <vt:lpstr>Tema de Office</vt:lpstr>
      <vt:lpstr>Ozone holes</vt:lpstr>
      <vt:lpstr>what is the ozone hole?</vt:lpstr>
      <vt:lpstr>surface of the ozone hole</vt:lpstr>
      <vt:lpstr>causes and mechanisms</vt:lpstr>
      <vt:lpstr>implications</vt:lpstr>
      <vt:lpstr>Ways of prevention</vt:lpstr>
      <vt:lpstr>The theory</vt:lpstr>
      <vt:lpstr>Thank You for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holes</dc:title>
  <dc:creator>ASUS M509D</dc:creator>
  <cp:keywords/>
  <cp:lastModifiedBy>ASUS M509D</cp:lastModifiedBy>
  <cp:revision>15</cp:revision>
  <dcterms:created xsi:type="dcterms:W3CDTF">2023-04-15T15:43:55Z</dcterms:created>
  <dcterms:modified xsi:type="dcterms:W3CDTF">2023-04-15T18:07:45Z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TC024835759991</vt:lpwstr>
  </property>
</Properties>
</file>