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194F19-650D-45C5-9AF2-32BEB4BE0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994ED80-A4C6-4510-96F1-5E6E48892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D19A14-FEA6-4496-A253-2F3A2B02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FD9BEC-6C88-47EE-8FCD-D6CAAE7D4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001368-F55F-4DD8-8833-887C3A46A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5305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0C0513-FD3E-436B-A615-5EB5F284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5B5384-17A8-4DBD-A444-ED33E0288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BEB743E-2005-44DC-9DB5-D3B0EE605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14C024-F189-4F63-9FFB-20118C90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424925-A564-4FD6-A899-D571412C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639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7EECAA-D700-4BE2-94FB-7250C3F34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8D55DC-59B7-4ACB-889A-9B1C09BA1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4B7B84-ACCD-4A8C-B2FF-5BB6B67F8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DE74F2-4777-4BBB-9957-56A8D2EB9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66BB2DF-5DF0-4220-B23F-D12BA0DB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8583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A77055-8DEA-4A65-9B4F-159DD645D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8AA356-6625-42C2-8F7A-928AA41EBE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1C2C799-5BF9-49AA-98A6-4FA28D6EE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60586BC-7FD3-4FD6-9119-87EE42C9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98D3CE0-C021-4C4B-9759-0D422773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F75CD9E-DF8A-467A-A281-EBE123FAF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4017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7F3BAD-49D8-4559-AB60-BEBC55468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4290C8C-CC06-4AB7-9F0A-B6B4E336C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5F12912-4C72-4EEA-AE04-45FFF7040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904086B-85E7-4CD6-B635-1722907940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F98ACE7-C41A-4CE0-B718-0FD4F5E4BD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988F412-5328-4235-B344-C8469EF6C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99D6C47-DDF1-4A28-8049-B717BC2EC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BC9CF77-CA8C-4E3A-B93E-D1097EB43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760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20732-B203-4A35-9157-68C26CB92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41A804-4EF8-411C-9CE7-CF5FC33E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A9DFD79-EF85-4755-9459-A74C563AE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CFD16B1-8555-4E83-BDC9-9005A1482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082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0E45703-CFE7-4892-9047-AB4C1F95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75C0355-B795-4E77-BAD9-3D1BA1B83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426F583-FB90-49BC-B504-96CAB198E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48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C228BD-6F66-44A4-ACBD-AB59A4F4C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7899DF-64C9-4A9F-BF2F-4014C8FE5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E4FEBC1-88F4-457B-81EC-4E82038CC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8C81942-DDE1-47D9-BF3D-606C4B801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24FA72D-A1A3-4670-A0DB-0323DEF5F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6AAA3AD-3EB9-45E1-B2BC-EDD0882C3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1172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4E46F2-D4EE-4D13-8B32-68A934B36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175358D-61B7-4B36-B425-0653B02C75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4F18C32-8540-4865-81EB-62DC91E38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9DEE778-40BA-49D9-A8AA-B69EEEEC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27ED4FB-B4A2-4CB2-B717-3317DE0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E4E4C7F-B868-4A71-8552-F5AAAA1E1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8135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CA6BE7-83A7-43C1-9B9E-EAE6A069E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22EAB4D-EE5C-4347-8A33-E75F5AD89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766996-683E-4668-8361-313C601B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65A6ECF-CBAE-48AF-A231-77EB4AC44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13CB1B7-8B01-4AA2-B2F6-1A01B1C8C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5337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6421C74-91C5-475E-A45E-166C1E9C88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7BE8BCB-1FEF-478C-A1D8-6BB6BC9A3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88C089-9BB3-48BC-A67D-F1E7F7B08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1EC0FBE-022B-4895-9723-1EB980ADE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369AFE-3EA9-4081-A681-C10C7F2F1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866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F47A94F-78C7-4E88-831B-AC8630AED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6058C75-5C1D-4ADC-BEE4-8470CFDBC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69DC9C0-D95D-4379-86BE-FC066718B8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5103C-2836-47DD-AEC1-9D4F8319E8DA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6B3A9B9-B40C-4B64-970A-47CA0E98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CA2D7B4-B4AD-47E1-A91F-77A677CC70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11D4F-9AD4-4380-9A5D-02F677762B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56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ED682EF-1FE6-4B42-996F-0DAE839E6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</a:rPr>
              <a:t>Wielkanoc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ECFD97A-8F73-4924-AD47-7DF976FD4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</a:rPr>
              <a:t>Tradycja i zwyczaje</a:t>
            </a:r>
          </a:p>
        </p:txBody>
      </p:sp>
    </p:spTree>
    <p:extLst>
      <p:ext uri="{BB962C8B-B14F-4D97-AF65-F5344CB8AC3E}">
        <p14:creationId xmlns:p14="http://schemas.microsoft.com/office/powerpoint/2010/main" val="3599809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F3FD79F-1D93-45C9-B1BF-9E7EE5CC0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Wesołych Świąt</a:t>
            </a:r>
          </a:p>
        </p:txBody>
      </p:sp>
      <p:sp>
        <p:nvSpPr>
          <p:cNvPr id="21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Obraz 4" descr="Obraz zawierający stół, żywność, tort, siedzi&#10;&#10;Opis wygenerowany automatycznie">
            <a:extLst>
              <a:ext uri="{FF2B5EF4-FFF2-40B4-BE49-F238E27FC236}">
                <a16:creationId xmlns:a16="http://schemas.microsoft.com/office/drawing/2014/main" id="{3302CC3E-68BE-43C7-BE33-C89834846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8" r="24822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25D92D-1933-4E52-BDC0-018BFDD70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pl-PL" sz="2000" b="1">
                <a:solidFill>
                  <a:srgbClr val="000000"/>
                </a:solidFill>
              </a:rPr>
              <a:t>Wielkanoc obchodzi się na pamiątkę zmartwychwstania Jezusa Chrystusa. Poprzedza ją 40-dniowy post i Triduum Paschalne, w czasie którego wspomina się wydarzenia czasu przed Niedzielą Zmartwychwstania. Wielkanoc jest głęboko zakorzeniona w polskiej kulturze i wiążą się nią liczne tradycje ludowe. </a:t>
            </a:r>
            <a:endParaRPr lang="pl-PL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601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45F8C7F-970D-46C3-8198-94D54A71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Alleluja</a:t>
            </a:r>
          </a:p>
        </p:txBody>
      </p:sp>
      <p:sp>
        <p:nvSpPr>
          <p:cNvPr id="21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Obraz 4" descr="Obraz zawierający trawa, zewnętrzne, skała, siedzi&#10;&#10;Opis wygenerowany automatycznie">
            <a:extLst>
              <a:ext uri="{FF2B5EF4-FFF2-40B4-BE49-F238E27FC236}">
                <a16:creationId xmlns:a16="http://schemas.microsoft.com/office/drawing/2014/main" id="{AEFC136B-F1FA-4D5A-AA0B-2576A9DF18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7" r="15664" b="-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2C73DF-1BD3-484D-9B5F-68D557B17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pl-PL" sz="2000" dirty="0">
                <a:solidFill>
                  <a:srgbClr val="000000"/>
                </a:solidFill>
              </a:rPr>
              <a:t>Współcześnie Wielkanoc łączy się z wieloma tradycjami i zwyczajami ludowymi. Wciąż żywe są śniadania wielkanocne. Tworzy się pisanki, święci pokarmy i tworzy piękne wielkanocne palmy. Nie maleje popularność śmigusa-dyngusa.</a:t>
            </a:r>
          </a:p>
        </p:txBody>
      </p:sp>
    </p:spTree>
    <p:extLst>
      <p:ext uri="{BB962C8B-B14F-4D97-AF65-F5344CB8AC3E}">
        <p14:creationId xmlns:p14="http://schemas.microsoft.com/office/powerpoint/2010/main" val="3081489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B390DA-CA62-46C1-88CA-23CECD17A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Nauczyciele świetlicy życzą radosnych </a:t>
            </a:r>
            <a:br>
              <a:rPr lang="pl-PL"/>
            </a:br>
            <a:r>
              <a:rPr lang="pl-PL"/>
              <a:t>i pogodnych świąt</a:t>
            </a:r>
            <a:endParaRPr lang="pl-PL" dirty="0"/>
          </a:p>
        </p:txBody>
      </p:sp>
      <p:pic>
        <p:nvPicPr>
          <p:cNvPr id="5" name="Symbol zastępczy zawartości 4" descr="Obraz zawierający kot, ssak, zwierzę, leżące&#10;&#10;Opis wygenerowany automatycznie">
            <a:extLst>
              <a:ext uri="{FF2B5EF4-FFF2-40B4-BE49-F238E27FC236}">
                <a16:creationId xmlns:a16="http://schemas.microsoft.com/office/drawing/2014/main" id="{69CDC22B-16A7-47B3-BE43-710D594114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805" y="1825625"/>
            <a:ext cx="6886390" cy="4351338"/>
          </a:xfrm>
        </p:spPr>
      </p:pic>
    </p:spTree>
    <p:extLst>
      <p:ext uri="{BB962C8B-B14F-4D97-AF65-F5344CB8AC3E}">
        <p14:creationId xmlns:p14="http://schemas.microsoft.com/office/powerpoint/2010/main" val="382994632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88</Words>
  <Application>Microsoft Office PowerPoint</Application>
  <PresentationFormat>Panoramiczny</PresentationFormat>
  <Paragraphs>7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Motyw pakietu Office</vt:lpstr>
      <vt:lpstr>Wielkanoc</vt:lpstr>
      <vt:lpstr>Wesołych Świąt</vt:lpstr>
      <vt:lpstr>Alleluja</vt:lpstr>
      <vt:lpstr>Nauczyciele świetlicy życzą radosnych  i pogodnych świąt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Wielkanoc</dc:title>
  <dc:creator>It's Me</dc:creator>
  <cp:lastModifiedBy>It's Me</cp:lastModifiedBy>
  <cp:revision>3</cp:revision>
  <dcterms:created xsi:type="dcterms:W3CDTF">2020-03-31T07:04:58Z</dcterms:created>
  <dcterms:modified xsi:type="dcterms:W3CDTF">2020-03-31T13:13:58Z</dcterms:modified>
</cp:coreProperties>
</file>