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345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2" r:id="rId7"/>
    <p:sldId id="280" r:id="rId8"/>
    <p:sldId id="261" r:id="rId9"/>
    <p:sldId id="265" r:id="rId10"/>
    <p:sldId id="267" r:id="rId11"/>
    <p:sldId id="268" r:id="rId12"/>
    <p:sldId id="264" r:id="rId13"/>
    <p:sldId id="269" r:id="rId14"/>
    <p:sldId id="270" r:id="rId15"/>
    <p:sldId id="271" r:id="rId16"/>
    <p:sldId id="272" r:id="rId17"/>
    <p:sldId id="273" r:id="rId18"/>
    <p:sldId id="278" r:id="rId19"/>
    <p:sldId id="275" r:id="rId20"/>
    <p:sldId id="277" r:id="rId21"/>
    <p:sldId id="281" r:id="rId22"/>
  </p:sldIdLst>
  <p:sldSz cx="9144000" cy="6858000" type="screen4x3"/>
  <p:notesSz cx="6858000" cy="9144000"/>
  <p:defaultTextStyle>
    <a:defPPr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34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B8867-9307-6E46-9AD9-74D3F229654D}" type="datetimeFigureOut">
              <a:rPr lang="pl-PL" smtClean="0"/>
              <a:t>2020-05-04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EA26D-6180-1748-9B5D-B084A028A3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9284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A26D-6180-1748-9B5D-B084A028A317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4914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3B290-0B67-3F4F-95FD-169C7AEDA539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DAE8A-90DD-7F40-A758-D126D3E0CE21}" type="datetimeFigureOut">
              <a:rPr lang="pl-PL" smtClean="0"/>
              <a:t>2020-05-04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2D1E-9700-2C4C-8E55-38E9F48A5D48}" type="slidenum">
              <a:rPr lang="pl-PL" smtClean="0"/>
              <a:t>‹#›</a:t>
            </a:fld>
            <a:endParaRPr lang="pl-PL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DAE8A-90DD-7F40-A758-D126D3E0CE21}" type="datetimeFigureOut">
              <a:rPr lang="pl-PL" smtClean="0"/>
              <a:t>2020-05-04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2D1E-9700-2C4C-8E55-38E9F48A5D48}" type="slidenum">
              <a:rPr lang="pl-PL" smtClean="0"/>
              <a:t>‹#›</a:t>
            </a:fld>
            <a:endParaRPr lang="pl-P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edyt. styl wz. tyt.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DAE8A-90DD-7F40-A758-D126D3E0CE21}" type="datetimeFigureOut">
              <a:rPr lang="pl-PL" smtClean="0"/>
              <a:t>2020-05-04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2D1E-9700-2C4C-8E55-38E9F48A5D4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DAE8A-90DD-7F40-A758-D126D3E0CE21}" type="datetimeFigureOut">
              <a:rPr lang="pl-PL" smtClean="0"/>
              <a:t>2020-05-04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2D1E-9700-2C4C-8E55-38E9F48A5D4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DAE8A-90DD-7F40-A758-D126D3E0CE21}" type="datetimeFigureOut">
              <a:rPr lang="pl-PL" smtClean="0"/>
              <a:t>2020-05-04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2D1E-9700-2C4C-8E55-38E9F48A5D4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DAE8A-90DD-7F40-A758-D126D3E0CE21}" type="datetimeFigureOut">
              <a:rPr lang="pl-PL" smtClean="0"/>
              <a:t>2020-05-04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DAE8A-90DD-7F40-A758-D126D3E0CE21}" type="datetimeFigureOut">
              <a:rPr lang="pl-PL" smtClean="0"/>
              <a:t>2020-05-04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2D1E-9700-2C4C-8E55-38E9F48A5D48}" type="slidenum">
              <a:rPr lang="pl-PL" smtClean="0"/>
              <a:t>‹#›</a:t>
            </a:fld>
            <a:endParaRPr lang="pl-P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Przeciągnij obraz na symbol zastępczy lub kliknij ikonę, aby go dodać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DAE8A-90DD-7F40-A758-D126D3E0CE21}" type="datetimeFigureOut">
              <a:rPr lang="pl-PL" smtClean="0"/>
              <a:t>2020-05-04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2D1E-9700-2C4C-8E55-38E9F48A5D4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DAE8A-90DD-7F40-A758-D126D3E0CE21}" type="datetimeFigureOut">
              <a:rPr lang="pl-PL" smtClean="0"/>
              <a:t>2020-05-04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2D1E-9700-2C4C-8E55-38E9F48A5D48}" type="slidenum">
              <a:rPr lang="pl-PL" smtClean="0"/>
              <a:t>‹#›</a:t>
            </a:fld>
            <a:endParaRPr lang="pl-PL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edyt. styl wz. tyt.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FADAE8A-90DD-7F40-A758-D126D3E0CE21}" type="datetimeFigureOut">
              <a:rPr lang="pl-PL" smtClean="0"/>
              <a:t>2020-05-04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D252D1E-9700-2C4C-8E55-38E9F48A5D48}" type="slidenum">
              <a:rPr lang="pl-PL" smtClean="0"/>
              <a:t>‹#›</a:t>
            </a:fld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  <p:sldLayoutId id="214748435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1102217"/>
            <a:ext cx="7772400" cy="2122714"/>
          </a:xfrm>
        </p:spPr>
        <p:txBody>
          <a:bodyPr>
            <a:normAutofit/>
          </a:bodyPr>
          <a:lstStyle/>
          <a:p>
            <a:r>
              <a:rPr lang="pl-PL" sz="6600" dirty="0" smtClean="0"/>
              <a:t>Higiena osobista</a:t>
            </a:r>
            <a:endParaRPr lang="pl-PL" sz="66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4" name="Obraz 3" descr="LS0183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14" y="5691342"/>
            <a:ext cx="1026781" cy="87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6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Apple Chancery"/>
                <a:cs typeface="Apple Chancery"/>
              </a:rPr>
              <a:t>HIGIENA OSOBISTA</a:t>
            </a:r>
            <a:endParaRPr lang="pl-PL" dirty="0">
              <a:latin typeface="Apple Chancery"/>
              <a:cs typeface="Apple Chancery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354842" y="3052495"/>
            <a:ext cx="4203509" cy="4299044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u"/>
            </a:pPr>
            <a:r>
              <a:rPr lang="pl-PL" dirty="0" smtClean="0"/>
              <a:t> </a:t>
            </a:r>
            <a:r>
              <a:rPr lang="pl-PL" dirty="0" smtClean="0">
                <a:solidFill>
                  <a:srgbClr val="000090"/>
                </a:solidFill>
                <a:latin typeface="Ayuthaya"/>
                <a:cs typeface="Ayuthaya"/>
              </a:rPr>
              <a:t>to dział higieny człowieka na którą składa się higiena skóry i jej wytworów, higiena poszczególnych układów i narządów, higiena psychiczna, higiena narządów zmysłów.</a:t>
            </a:r>
          </a:p>
          <a:p>
            <a:pPr marL="0" indent="0" algn="just">
              <a:buNone/>
            </a:pPr>
            <a:endParaRPr lang="pl-PL" dirty="0" smtClean="0">
              <a:solidFill>
                <a:srgbClr val="000090"/>
              </a:solidFill>
              <a:latin typeface="Ayuthaya"/>
              <a:cs typeface="Ayuthaya"/>
            </a:endParaRPr>
          </a:p>
        </p:txBody>
      </p:sp>
      <p:pic>
        <p:nvPicPr>
          <p:cNvPr id="9" name="Symbol zastępczy zawartości 8"/>
          <p:cNvPicPr>
            <a:picLocks noGrp="1" noChangeAspect="1"/>
          </p:cNvPicPr>
          <p:nvPr>
            <p:ph sz="quarter" idx="14"/>
          </p:nvPr>
        </p:nvPicPr>
        <p:blipFill rotWithShape="1">
          <a:blip r:embed="rId2"/>
          <a:srcRect l="11787" r="11787"/>
          <a:stretch/>
        </p:blipFill>
        <p:spPr>
          <a:xfrm>
            <a:off x="4934856" y="3066142"/>
            <a:ext cx="3532487" cy="3060337"/>
          </a:xfrm>
        </p:spPr>
      </p:pic>
    </p:spTree>
    <p:extLst>
      <p:ext uri="{BB962C8B-B14F-4D97-AF65-F5344CB8AC3E}">
        <p14:creationId xmlns:p14="http://schemas.microsoft.com/office/powerpoint/2010/main" val="222409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400" dirty="0" smtClean="0">
                <a:latin typeface="Apple Chancery"/>
                <a:cs typeface="Apple Chancery"/>
              </a:rPr>
              <a:t>CO JEST CELEM HIGIENY OSOBISTEJ</a:t>
            </a:r>
            <a:endParaRPr lang="pl-PL" sz="4400" dirty="0">
              <a:latin typeface="Apple Chancery"/>
              <a:cs typeface="Apple Chancery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254000" y="1850571"/>
            <a:ext cx="4934857" cy="4413751"/>
          </a:xfrm>
        </p:spPr>
        <p:txBody>
          <a:bodyPr>
            <a:noAutofit/>
          </a:bodyPr>
          <a:lstStyle/>
          <a:p>
            <a:pPr algn="just"/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Zgodnie z definicją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opracowaną przez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higienistów „celem  higieny osobiste człowieka jest dążenie do uzyskania jak najlepszego samopoczucia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i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zdrowia osiągalnego dla danej danej jednostki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        w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najkorzystniejszych dla niej warunkach”.</a:t>
            </a:r>
            <a:endParaRPr lang="pl-PL" sz="2800" dirty="0">
              <a:solidFill>
                <a:srgbClr val="000090"/>
              </a:solidFill>
              <a:latin typeface="Apple Chancery"/>
              <a:cs typeface="Apple Chancery"/>
            </a:endParaRPr>
          </a:p>
        </p:txBody>
      </p:sp>
      <p:pic>
        <p:nvPicPr>
          <p:cNvPr id="5" name="Symbol zastępczy zawartości 4" descr="irtualna redakcja, custom publishing, » Recepta na szczęście?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9" r="26589"/>
          <a:stretch>
            <a:fillRect/>
          </a:stretch>
        </p:blipFill>
        <p:spPr bwMode="auto">
          <a:xfrm>
            <a:off x="5388656" y="2679700"/>
            <a:ext cx="3156630" cy="3446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617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72067" y="2104571"/>
            <a:ext cx="7408333" cy="2286000"/>
          </a:xfrm>
        </p:spPr>
        <p:txBody>
          <a:bodyPr>
            <a:normAutofit/>
          </a:bodyPr>
          <a:lstStyle/>
          <a:p>
            <a:pPr algn="just"/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To utrzymanie i wzmocnienie zdrowia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    oraz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rozwijanie pełnej sprawności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                i aktywności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fizycznej, psychicznej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              i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umysłowej organizmu człowieka w każdym wieku.</a:t>
            </a:r>
            <a:endParaRPr lang="pl-PL" sz="2800" dirty="0">
              <a:solidFill>
                <a:srgbClr val="000090"/>
              </a:solidFill>
              <a:latin typeface="Apple Chancery"/>
              <a:cs typeface="Apple Chancery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800" dirty="0" smtClean="0">
                <a:latin typeface="Apple Chancery"/>
                <a:cs typeface="Apple Chancery"/>
              </a:rPr>
              <a:t>CELE I ZADANIA HIGIENY OSOBISTEJ:</a:t>
            </a:r>
            <a:endParaRPr lang="pl-PL" sz="4800" dirty="0">
              <a:latin typeface="Apple Chancery"/>
              <a:cs typeface="Apple Chancery"/>
            </a:endParaRPr>
          </a:p>
        </p:txBody>
      </p:sp>
      <p:pic>
        <p:nvPicPr>
          <p:cNvPr id="4" name="Obraz 3" descr="ktywność fizyczna a zdrowie psychiczne [najnowsze badania] - w 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570" y="4263571"/>
            <a:ext cx="4553857" cy="24178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863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81428" y="2213429"/>
            <a:ext cx="4085771" cy="4405735"/>
          </a:xfrm>
        </p:spPr>
        <p:txBody>
          <a:bodyPr>
            <a:noAutofit/>
          </a:bodyPr>
          <a:lstStyle/>
          <a:p>
            <a:pPr algn="just"/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Higiena osobista to czynności kojarzone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     z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regularnym myciem ciała z użyciem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mydła,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regularną zmianą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          i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praniem  ubrań oraz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bezpośrednim unikaniem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zabrudzenia.</a:t>
            </a:r>
            <a:endParaRPr lang="pl-PL" sz="2800" dirty="0">
              <a:solidFill>
                <a:srgbClr val="000090"/>
              </a:solidFill>
              <a:latin typeface="Apple Chancery"/>
              <a:cs typeface="Apple Chancery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743857"/>
            <a:ext cx="3352800" cy="1324429"/>
          </a:xfrm>
        </p:spPr>
        <p:txBody>
          <a:bodyPr/>
          <a:lstStyle/>
          <a:p>
            <a:r>
              <a:rPr lang="pl-PL" sz="4800" dirty="0" smtClean="0">
                <a:latin typeface="Apple Chancery"/>
                <a:cs typeface="Apple Chancery"/>
              </a:rPr>
              <a:t>HIGIENA OSOBISTA</a:t>
            </a:r>
            <a:endParaRPr lang="pl-PL" sz="4800" dirty="0">
              <a:latin typeface="Apple Chancery"/>
              <a:cs typeface="Apple Chancery"/>
            </a:endParaRPr>
          </a:p>
        </p:txBody>
      </p:sp>
      <p:pic>
        <p:nvPicPr>
          <p:cNvPr id="5" name="Symbol zastępczy zawartości 4" descr="nalezione obrazy dla zapytania: higiena osobista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5" r="13765"/>
          <a:stretch>
            <a:fillRect/>
          </a:stretch>
        </p:blipFill>
        <p:spPr bwMode="auto">
          <a:xfrm>
            <a:off x="4267200" y="1828800"/>
            <a:ext cx="4288837" cy="40676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193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1911047"/>
          </a:xfrm>
        </p:spPr>
        <p:txBody>
          <a:bodyPr>
            <a:noAutofit/>
          </a:bodyPr>
          <a:lstStyle/>
          <a:p>
            <a:r>
              <a:rPr lang="pl-PL" sz="4000" b="1" dirty="0" smtClean="0">
                <a:latin typeface="Apple Chancery"/>
                <a:cs typeface="Apple Chancery"/>
              </a:rPr>
              <a:t>KIEDY MYJEMY RĘCE?</a:t>
            </a:r>
            <a:endParaRPr lang="pl-PL" sz="4000" b="1" dirty="0">
              <a:latin typeface="Apple Chancery"/>
              <a:cs typeface="Apple Chancery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sz="3600" dirty="0" smtClean="0">
                <a:solidFill>
                  <a:srgbClr val="000090"/>
                </a:solidFill>
                <a:latin typeface="Apple Chancery"/>
                <a:cs typeface="Apple Chancery"/>
              </a:rPr>
              <a:t>Pamiętamy </a:t>
            </a:r>
            <a:r>
              <a:rPr lang="pl-PL" sz="3600" dirty="0" smtClean="0">
                <a:solidFill>
                  <a:srgbClr val="000090"/>
                </a:solidFill>
                <a:latin typeface="Apple Chancery"/>
                <a:cs typeface="Apple Chancery"/>
              </a:rPr>
              <a:t>            o </a:t>
            </a:r>
            <a:r>
              <a:rPr lang="pl-PL" sz="3600" dirty="0" smtClean="0">
                <a:solidFill>
                  <a:srgbClr val="000090"/>
                </a:solidFill>
                <a:latin typeface="Apple Chancery"/>
                <a:cs typeface="Apple Chancery"/>
              </a:rPr>
              <a:t>myciu rąk  zawsze po skorzystaniu </a:t>
            </a:r>
            <a:r>
              <a:rPr lang="pl-PL" sz="3600" dirty="0" smtClean="0">
                <a:solidFill>
                  <a:srgbClr val="000090"/>
                </a:solidFill>
                <a:latin typeface="Apple Chancery"/>
                <a:cs typeface="Apple Chancery"/>
              </a:rPr>
              <a:t>          z toalety.</a:t>
            </a:r>
            <a:endParaRPr lang="pl-PL" sz="3600" dirty="0">
              <a:solidFill>
                <a:srgbClr val="000090"/>
              </a:solidFill>
              <a:latin typeface="Apple Chancery"/>
              <a:cs typeface="Apple Chancery"/>
            </a:endParaRPr>
          </a:p>
        </p:txBody>
      </p:sp>
      <p:pic>
        <p:nvPicPr>
          <p:cNvPr id="5" name="Symbol zastępczy obrazu 4" descr="nalezione obrazy dla zapytania: ubikacja animacja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6" r="31316"/>
          <a:stretch>
            <a:fillRect/>
          </a:stretch>
        </p:blipFill>
        <p:spPr bwMode="auto">
          <a:xfrm>
            <a:off x="199571" y="338667"/>
            <a:ext cx="4354285" cy="6065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666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38327"/>
            <a:ext cx="8229600" cy="1512243"/>
          </a:xfrm>
        </p:spPr>
        <p:txBody>
          <a:bodyPr>
            <a:normAutofit/>
          </a:bodyPr>
          <a:lstStyle/>
          <a:p>
            <a:r>
              <a:rPr lang="pl-PL" sz="4800" b="1" dirty="0">
                <a:solidFill>
                  <a:schemeClr val="bg1"/>
                </a:solidFill>
                <a:latin typeface="Apple Chancery"/>
                <a:cs typeface="Apple Chancery"/>
              </a:rPr>
              <a:t>KIEDY MYJEMY RĘCE?</a:t>
            </a:r>
            <a:endParaRPr lang="pl-PL" sz="4800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267222" y="2242464"/>
            <a:ext cx="3822192" cy="3447288"/>
          </a:xfrm>
        </p:spPr>
        <p:txBody>
          <a:bodyPr>
            <a:noAutofit/>
          </a:bodyPr>
          <a:lstStyle/>
          <a:p>
            <a:r>
              <a:rPr lang="pl-PL" sz="3200" dirty="0" smtClean="0">
                <a:solidFill>
                  <a:srgbClr val="000090"/>
                </a:solidFill>
                <a:latin typeface="Apple Chancery"/>
                <a:cs typeface="Apple Chancery"/>
              </a:rPr>
              <a:t>Po przyjściu do domu</a:t>
            </a:r>
          </a:p>
          <a:p>
            <a:r>
              <a:rPr lang="pl-PL" sz="3200" dirty="0" smtClean="0">
                <a:solidFill>
                  <a:srgbClr val="000090"/>
                </a:solidFill>
                <a:latin typeface="Apple Chancery"/>
                <a:cs typeface="Apple Chancery"/>
              </a:rPr>
              <a:t>Przed przygotowaniem posiłku</a:t>
            </a:r>
          </a:p>
          <a:p>
            <a:r>
              <a:rPr lang="pl-PL" sz="3200" dirty="0" smtClean="0">
                <a:solidFill>
                  <a:srgbClr val="000090"/>
                </a:solidFill>
                <a:latin typeface="Apple Chancery"/>
                <a:cs typeface="Apple Chancery"/>
              </a:rPr>
              <a:t>Przed każdym posiłkiem</a:t>
            </a:r>
            <a:endParaRPr lang="pl-PL" sz="3200" dirty="0">
              <a:solidFill>
                <a:srgbClr val="000090"/>
              </a:solidFill>
              <a:latin typeface="Apple Chancery"/>
              <a:cs typeface="Apple Chancery"/>
            </a:endParaRPr>
          </a:p>
        </p:txBody>
      </p:sp>
      <p:pic>
        <p:nvPicPr>
          <p:cNvPr id="5" name="Symbol zastępczy zawartości 4" descr="nalezione obrazy dla zapytania: mycie rąk przed jedzeniem animacja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3" r="28553"/>
          <a:stretch>
            <a:fillRect/>
          </a:stretch>
        </p:blipFill>
        <p:spPr bwMode="auto">
          <a:xfrm>
            <a:off x="3882571" y="2104571"/>
            <a:ext cx="5025572" cy="40219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184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61857" y="362857"/>
            <a:ext cx="3494180" cy="2177143"/>
          </a:xfrm>
        </p:spPr>
        <p:txBody>
          <a:bodyPr>
            <a:normAutofit/>
          </a:bodyPr>
          <a:lstStyle/>
          <a:p>
            <a:r>
              <a:rPr lang="pl-PL" sz="4400" dirty="0" smtClean="0">
                <a:latin typeface="Apple Chancery"/>
                <a:cs typeface="Apple Chancery"/>
              </a:rPr>
              <a:t>MYJEMY RĘCE </a:t>
            </a:r>
            <a:r>
              <a:rPr lang="mr-IN" sz="3800" dirty="0" smtClean="0">
                <a:latin typeface="Apple Chancery"/>
                <a:cs typeface="Apple Chancery"/>
              </a:rPr>
              <a:t>…</a:t>
            </a:r>
            <a:endParaRPr lang="pl-PL" sz="3800" dirty="0">
              <a:latin typeface="Apple Chancery"/>
              <a:cs typeface="Apple Chancery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90285" y="725714"/>
            <a:ext cx="4263571" cy="2032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Po kontakcie ze zwierzętami </a:t>
            </a:r>
            <a:r>
              <a:rPr lang="mr-IN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–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unikniemy wtedy chorób odzwierzęcych oraz </a:t>
            </a:r>
            <a:r>
              <a:rPr lang="pl-PL" sz="2800" dirty="0">
                <a:solidFill>
                  <a:srgbClr val="000090"/>
                </a:solidFill>
                <a:latin typeface="Apple Chancery"/>
                <a:cs typeface="Apple Chancery"/>
              </a:rPr>
              <a:t>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pasożytów.</a:t>
            </a:r>
            <a:endParaRPr lang="pl-PL" sz="2800" dirty="0" smtClean="0">
              <a:solidFill>
                <a:srgbClr val="000090"/>
              </a:solidFill>
              <a:latin typeface="Apple Chancery"/>
              <a:cs typeface="Apple Chancery"/>
            </a:endParaRPr>
          </a:p>
        </p:txBody>
      </p:sp>
      <p:pic>
        <p:nvPicPr>
          <p:cNvPr id="4" name="Obraz 3" descr="nalezione obrazy dla zapytania: głaskanie ps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429" y="3211286"/>
            <a:ext cx="5733141" cy="32294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651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>
                <a:latin typeface="Apple Chancery"/>
                <a:cs typeface="Apple Chancery"/>
              </a:rPr>
              <a:t>ZANIEDBANIA W HIGIENIE </a:t>
            </a:r>
            <a:endParaRPr lang="pl-PL" sz="4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457200" y="1914917"/>
            <a:ext cx="4187952" cy="4786133"/>
          </a:xfrm>
        </p:spPr>
        <p:txBody>
          <a:bodyPr>
            <a:noAutofit/>
          </a:bodyPr>
          <a:lstStyle/>
          <a:p>
            <a:r>
              <a:rPr lang="pl-PL" sz="2800" dirty="0" smtClean="0">
                <a:latin typeface="Apple Chancery"/>
                <a:cs typeface="Apple Chancery"/>
              </a:rPr>
              <a:t>Mogą prowadzić do tzw. chorób brudnych rąk, zatruć pokarmowych, grzybicy skóry i </a:t>
            </a:r>
            <a:r>
              <a:rPr lang="pl-PL" sz="2800" dirty="0" smtClean="0">
                <a:latin typeface="Apple Chancery"/>
                <a:cs typeface="Apple Chancery"/>
              </a:rPr>
              <a:t>paznokci, </a:t>
            </a:r>
            <a:r>
              <a:rPr lang="pl-PL" sz="2800" dirty="0" smtClean="0">
                <a:latin typeface="Apple Chancery"/>
                <a:cs typeface="Apple Chancery"/>
              </a:rPr>
              <a:t>pasożytów </a:t>
            </a:r>
            <a:r>
              <a:rPr lang="pl-PL" sz="2800" dirty="0" smtClean="0">
                <a:latin typeface="Apple Chancery"/>
                <a:cs typeface="Apple Chancery"/>
              </a:rPr>
              <a:t>wewnętrznych - owsiki, </a:t>
            </a:r>
            <a:r>
              <a:rPr lang="pl-PL" sz="2800" dirty="0" smtClean="0">
                <a:latin typeface="Apple Chancery"/>
                <a:cs typeface="Apple Chancery"/>
              </a:rPr>
              <a:t>glisty i zewnętrznych </a:t>
            </a:r>
            <a:r>
              <a:rPr lang="mr-IN" sz="2800" dirty="0" smtClean="0">
                <a:latin typeface="Apple Chancery"/>
                <a:cs typeface="Apple Chancery"/>
              </a:rPr>
              <a:t>–</a:t>
            </a:r>
            <a:r>
              <a:rPr lang="pl-PL" sz="2800" dirty="0" smtClean="0">
                <a:latin typeface="Apple Chancery"/>
                <a:cs typeface="Apple Chancery"/>
              </a:rPr>
              <a:t> świerzbowce.</a:t>
            </a:r>
            <a:endParaRPr lang="pl-PL" sz="2800" dirty="0">
              <a:latin typeface="Apple Chancery"/>
              <a:cs typeface="Apple Chancery"/>
            </a:endParaRPr>
          </a:p>
        </p:txBody>
      </p:sp>
      <p:pic>
        <p:nvPicPr>
          <p:cNvPr id="5" name="Symbol zastępczy zawartości 4" descr="nalezione obrazy dla zapytania: higiena brudne ręce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4" b="5914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385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>
                <a:latin typeface="Apple Chancery"/>
                <a:cs typeface="Apple Chancery"/>
              </a:rPr>
              <a:t>ZADBANE DŁONIE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254394" y="2539999"/>
            <a:ext cx="4317606" cy="4157205"/>
          </a:xfrm>
        </p:spPr>
        <p:txBody>
          <a:bodyPr>
            <a:normAutofit/>
          </a:bodyPr>
          <a:lstStyle/>
          <a:p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To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dłonie czyste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             o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gładkiej </a:t>
            </a:r>
            <a:r>
              <a:rPr lang="pl-PL" sz="2800" dirty="0">
                <a:solidFill>
                  <a:srgbClr val="000090"/>
                </a:solidFill>
                <a:latin typeface="Apple Chancery"/>
                <a:cs typeface="Apple Chancery"/>
              </a:rPr>
              <a:t>skórze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             z </a:t>
            </a:r>
            <a:r>
              <a:rPr lang="pl-PL" sz="2800" dirty="0">
                <a:solidFill>
                  <a:srgbClr val="000090"/>
                </a:solidFill>
                <a:latin typeface="Apple Chancery"/>
                <a:cs typeface="Apple Chancery"/>
              </a:rPr>
              <a:t>przyciętymi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paznokciami.</a:t>
            </a:r>
          </a:p>
          <a:p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Używamy kremów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          i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balsamów do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rąk.</a:t>
            </a:r>
            <a:endParaRPr lang="pl-PL" sz="2800" dirty="0" smtClean="0">
              <a:solidFill>
                <a:srgbClr val="000090"/>
              </a:solidFill>
              <a:latin typeface="Apple Chancery"/>
              <a:cs typeface="Apple Chancery"/>
            </a:endParaRPr>
          </a:p>
          <a:p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Zimą nosimy rękawiczki żeby nie odmrozić dłoni.</a:t>
            </a:r>
            <a:endParaRPr lang="pl-PL" sz="2800" dirty="0">
              <a:solidFill>
                <a:srgbClr val="000090"/>
              </a:solidFill>
              <a:latin typeface="Apple Chancery"/>
              <a:cs typeface="Apple Chancery"/>
            </a:endParaRPr>
          </a:p>
          <a:p>
            <a:endParaRPr lang="pl-PL" dirty="0"/>
          </a:p>
        </p:txBody>
      </p:sp>
      <p:pic>
        <p:nvPicPr>
          <p:cNvPr id="5" name="Symbol zastępczy zawartości 4" descr="nalezione obrazy dla zapytania: zadbane dłonie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5" r="13095"/>
          <a:stretch>
            <a:fillRect/>
          </a:stretch>
        </p:blipFill>
        <p:spPr bwMode="auto">
          <a:xfrm>
            <a:off x="4645152" y="2539999"/>
            <a:ext cx="4208562" cy="38281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429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41035" y="381000"/>
            <a:ext cx="3612822" cy="1648051"/>
          </a:xfrm>
        </p:spPr>
        <p:txBody>
          <a:bodyPr>
            <a:normAutofit/>
          </a:bodyPr>
          <a:lstStyle/>
          <a:p>
            <a:r>
              <a:rPr lang="pl-PL" sz="4800" dirty="0" smtClean="0">
                <a:latin typeface="Apple Chancery"/>
                <a:cs typeface="Apple Chancery"/>
              </a:rPr>
              <a:t>HIGIENA SKÓRY</a:t>
            </a:r>
            <a:endParaRPr lang="pl-PL" sz="4800" dirty="0">
              <a:latin typeface="Apple Chancery"/>
              <a:cs typeface="Apple Chancery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31212" y="2130892"/>
            <a:ext cx="4322645" cy="4501919"/>
          </a:xfrm>
        </p:spPr>
        <p:txBody>
          <a:bodyPr>
            <a:no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Ważne  jest codzienne mycie całego ciała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      w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ciepłej wodzie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          z mydłem, za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pomocą gąbki lub rękawicy </a:t>
            </a:r>
            <a:r>
              <a:rPr lang="mr-IN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–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koniecznie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własnej.</a:t>
            </a:r>
            <a:endParaRPr lang="pl-PL" sz="2800" dirty="0" smtClean="0">
              <a:solidFill>
                <a:srgbClr val="000090"/>
              </a:solidFill>
              <a:latin typeface="Apple Chancery"/>
              <a:cs typeface="Apple Chancery"/>
            </a:endParaRPr>
          </a:p>
          <a:p>
            <a:pPr marL="285750" indent="-285750" algn="just">
              <a:buFont typeface="Arial"/>
              <a:buChar char="•"/>
            </a:pP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M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ycie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usuwa brud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            i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uwalnia od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nieprzyjemnego zapachu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.</a:t>
            </a:r>
          </a:p>
          <a:p>
            <a:pPr algn="just"/>
            <a:endParaRPr lang="pl-PL" sz="2800" dirty="0">
              <a:solidFill>
                <a:srgbClr val="008000"/>
              </a:solidFill>
              <a:latin typeface="Apple Chancery"/>
              <a:cs typeface="Apple Chancery"/>
            </a:endParaRPr>
          </a:p>
        </p:txBody>
      </p:sp>
      <p:pic>
        <p:nvPicPr>
          <p:cNvPr id="6" name="Obraz 5" descr="nalezione obrazy dla zapytania: kąpiel w wanni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857" y="1179286"/>
            <a:ext cx="3936999" cy="50074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54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 smtClean="0">
                <a:latin typeface="Apple Chancery"/>
                <a:cs typeface="Apple Chancery"/>
              </a:rPr>
              <a:t>CODZIENNE KĄPIELE</a:t>
            </a:r>
            <a:endParaRPr lang="pl-PL" sz="4800" dirty="0">
              <a:latin typeface="Apple Chancery"/>
              <a:cs typeface="Apple Chancery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468703" y="2335999"/>
            <a:ext cx="3766781" cy="3735256"/>
          </a:xfrm>
        </p:spPr>
        <p:txBody>
          <a:bodyPr>
            <a:normAutofit/>
          </a:bodyPr>
          <a:lstStyle/>
          <a:p>
            <a:pPr algn="just"/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A oto kilka części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ciała,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o których należy pamiętać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                        w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trakcie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kąpieli.</a:t>
            </a:r>
            <a:endParaRPr lang="pl-PL" sz="2800" dirty="0" smtClean="0">
              <a:solidFill>
                <a:srgbClr val="000090"/>
              </a:solidFill>
              <a:latin typeface="Apple Chancery"/>
              <a:cs typeface="Apple Chancery"/>
            </a:endParaRPr>
          </a:p>
          <a:p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MYJEMY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szyję, uszy, stopy</a:t>
            </a:r>
            <a:r>
              <a:rPr lang="mr-IN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…</a:t>
            </a:r>
            <a:endParaRPr lang="pl-PL" sz="2800" dirty="0">
              <a:solidFill>
                <a:srgbClr val="000090"/>
              </a:solidFill>
              <a:latin typeface="Apple Chancery"/>
              <a:cs typeface="Apple Chancery"/>
            </a:endParaRPr>
          </a:p>
        </p:txBody>
      </p:sp>
      <p:pic>
        <p:nvPicPr>
          <p:cNvPr id="6" name="Symbol zastępczy zawartości 5" descr="nalezione obrazy dla zapytania: mycie uszu stóp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3" r="17143"/>
          <a:stretch>
            <a:fillRect/>
          </a:stretch>
        </p:blipFill>
        <p:spPr bwMode="auto">
          <a:xfrm>
            <a:off x="4498847" y="4203627"/>
            <a:ext cx="4226705" cy="2654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Obraz 8" descr="nalezione obrazy dla zapytania: uszy animacj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573" y="1591056"/>
            <a:ext cx="3257140" cy="26125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72067" y="2013857"/>
            <a:ext cx="7408333" cy="1850572"/>
          </a:xfrm>
        </p:spPr>
        <p:txBody>
          <a:bodyPr>
            <a:normAutofit lnSpcReduction="10000"/>
          </a:bodyPr>
          <a:lstStyle/>
          <a:p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Włosy należy myć tak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często,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jak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potrzeba.</a:t>
            </a:r>
            <a:endParaRPr lang="pl-PL" sz="2800" dirty="0" smtClean="0">
              <a:solidFill>
                <a:srgbClr val="000090"/>
              </a:solidFill>
              <a:latin typeface="Apple Chancery"/>
              <a:cs typeface="Apple Chancery"/>
            </a:endParaRPr>
          </a:p>
          <a:p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Czeszemy się własnym grzebieniem lub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szczotką.</a:t>
            </a:r>
            <a:endParaRPr lang="pl-PL" sz="2800" dirty="0" smtClean="0">
              <a:solidFill>
                <a:srgbClr val="000090"/>
              </a:solidFill>
              <a:latin typeface="Apple Chancery"/>
              <a:cs typeface="Apple Chancery"/>
            </a:endParaRPr>
          </a:p>
          <a:p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Korzystamy z usług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fryzjera.</a:t>
            </a:r>
            <a:endParaRPr lang="pl-PL" sz="2800" dirty="0">
              <a:solidFill>
                <a:srgbClr val="000090"/>
              </a:solidFill>
              <a:latin typeface="Apple Chancery"/>
              <a:cs typeface="Apple Chancery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4800" dirty="0" smtClean="0">
                <a:latin typeface="Apple Chancery"/>
                <a:cs typeface="Apple Chancery"/>
              </a:rPr>
              <a:t>JAK DBAĆ O WŁOSY</a:t>
            </a:r>
            <a:endParaRPr lang="pl-PL" sz="4800" dirty="0">
              <a:latin typeface="Apple Chancery"/>
              <a:cs typeface="Apple Chancery"/>
            </a:endParaRPr>
          </a:p>
        </p:txBody>
      </p:sp>
      <p:pic>
        <p:nvPicPr>
          <p:cNvPr id="5" name="Obraz 4" descr="nalezione obrazy dla zapytania: piękne włosy animacj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754" y="3982925"/>
            <a:ext cx="5676492" cy="2666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935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 smtClean="0">
                <a:latin typeface="Apple Chancery"/>
                <a:cs typeface="Apple Chancery"/>
              </a:rPr>
              <a:t>JAK DBAĆ O ZĘBY?</a:t>
            </a:r>
            <a:endParaRPr lang="pl-PL" sz="4800" dirty="0">
              <a:latin typeface="Apple Chancery"/>
              <a:cs typeface="Apple Chancery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308429" y="2825087"/>
            <a:ext cx="4190418" cy="3301392"/>
          </a:xfrm>
        </p:spPr>
        <p:txBody>
          <a:bodyPr>
            <a:normAutofit/>
          </a:bodyPr>
          <a:lstStyle/>
          <a:p>
            <a:pPr algn="just"/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Zęby należy myć szczoteczką z pastą do zębów przynajmniej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   2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razy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dziennie,           a 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najlepiej po każdym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posiłku.</a:t>
            </a:r>
            <a:endParaRPr lang="pl-PL" sz="2800" dirty="0">
              <a:solidFill>
                <a:srgbClr val="000090"/>
              </a:solidFill>
              <a:latin typeface="Apple Chancery"/>
              <a:cs typeface="Apple Chancery"/>
            </a:endParaRPr>
          </a:p>
        </p:txBody>
      </p:sp>
      <p:pic>
        <p:nvPicPr>
          <p:cNvPr id="5" name="Symbol zastępczy zawartości 4" descr="nalezione obrazy dla zapytania: mycie zębów animacja"/>
          <p:cNvPicPr>
            <a:picLocks noGrp="1"/>
          </p:cNvPicPr>
          <p:nvPr>
            <p:ph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1" b="60279"/>
          <a:stretch/>
        </p:blipFill>
        <p:spPr bwMode="auto">
          <a:xfrm>
            <a:off x="5117910" y="2421438"/>
            <a:ext cx="3458616" cy="37050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395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 smtClean="0">
                <a:latin typeface="Apple Chancery"/>
                <a:cs typeface="Apple Chancery"/>
              </a:rPr>
              <a:t>SZCZOTECZKA DO ZĘBÓW</a:t>
            </a:r>
            <a:endParaRPr lang="pl-PL" sz="4800" dirty="0">
              <a:latin typeface="Apple Chancery"/>
              <a:cs typeface="Apple Chancery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457200" y="2899881"/>
            <a:ext cx="3822192" cy="3005909"/>
          </a:xfrm>
        </p:spPr>
        <p:txBody>
          <a:bodyPr>
            <a:normAutofit lnSpcReduction="10000"/>
          </a:bodyPr>
          <a:lstStyle/>
          <a:p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Każdy powinien mieć swoją własną szczoteczkę do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zębów.</a:t>
            </a:r>
            <a:endParaRPr lang="pl-PL" sz="2800" dirty="0" smtClean="0">
              <a:solidFill>
                <a:srgbClr val="000090"/>
              </a:solidFill>
              <a:latin typeface="Apple Chancery"/>
              <a:cs typeface="Apple Chancery"/>
            </a:endParaRPr>
          </a:p>
          <a:p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Szczoteczkę należy zmieniać co 2 </a:t>
            </a:r>
            <a:r>
              <a:rPr lang="mr-IN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–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3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miesiące.</a:t>
            </a:r>
            <a:endParaRPr lang="pl-PL" sz="2800" dirty="0">
              <a:solidFill>
                <a:srgbClr val="000090"/>
              </a:solidFill>
              <a:latin typeface="Apple Chancery"/>
              <a:cs typeface="Apple Chancery"/>
            </a:endParaRPr>
          </a:p>
        </p:txBody>
      </p:sp>
      <p:pic>
        <p:nvPicPr>
          <p:cNvPr id="5" name="Symbol zastępczy zawartości 4" descr="nalezione obrazy dla zapytania: mycie zębów animacja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r="4787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196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 smtClean="0">
                <a:latin typeface="Apple Chancery"/>
                <a:cs typeface="Apple Chancery"/>
              </a:rPr>
              <a:t>WIZYTA U DENTYSTY</a:t>
            </a:r>
            <a:endParaRPr lang="pl-PL" sz="4800" dirty="0">
              <a:latin typeface="Apple Chancery"/>
              <a:cs typeface="Apple Chancery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868333" y="3011714"/>
            <a:ext cx="3818467" cy="3193144"/>
          </a:xfrm>
        </p:spPr>
        <p:txBody>
          <a:bodyPr>
            <a:noAutofit/>
          </a:bodyPr>
          <a:lstStyle/>
          <a:p>
            <a:pPr algn="just"/>
            <a:r>
              <a:rPr lang="pl-PL" sz="2800" dirty="0" smtClean="0">
                <a:latin typeface="Apple Chancery"/>
                <a:cs typeface="Apple Chancery"/>
              </a:rPr>
              <a:t>2 razy w roku </a:t>
            </a:r>
            <a:r>
              <a:rPr lang="pl-PL" sz="2800" dirty="0" smtClean="0">
                <a:solidFill>
                  <a:schemeClr val="bg1"/>
                </a:solidFill>
                <a:latin typeface="Apple Chancery"/>
                <a:cs typeface="Apple Chancery"/>
              </a:rPr>
              <a:t>kontrolujemy stan zdrowia zębów </a:t>
            </a:r>
            <a:r>
              <a:rPr lang="pl-PL" sz="2800" dirty="0" smtClean="0">
                <a:solidFill>
                  <a:schemeClr val="bg1"/>
                </a:solidFill>
                <a:latin typeface="Apple Chancery"/>
                <a:cs typeface="Apple Chancery"/>
              </a:rPr>
              <a:t>            u stomatologa.</a:t>
            </a:r>
            <a:endParaRPr lang="pl-PL" sz="2800" dirty="0" smtClean="0">
              <a:solidFill>
                <a:schemeClr val="bg1"/>
              </a:solidFill>
              <a:latin typeface="Apple Chancery"/>
              <a:cs typeface="Apple Chancery"/>
            </a:endParaRPr>
          </a:p>
          <a:p>
            <a:r>
              <a:rPr lang="pl-PL" sz="2800" dirty="0" smtClean="0">
                <a:solidFill>
                  <a:schemeClr val="bg1"/>
                </a:solidFill>
                <a:latin typeface="Apple Chancery"/>
                <a:cs typeface="Apple Chancery"/>
              </a:rPr>
              <a:t>Leczymy </a:t>
            </a:r>
            <a:r>
              <a:rPr lang="pl-PL" sz="2800" dirty="0" smtClean="0">
                <a:solidFill>
                  <a:schemeClr val="bg1"/>
                </a:solidFill>
                <a:latin typeface="Apple Chancery"/>
                <a:cs typeface="Apple Chancery"/>
              </a:rPr>
              <a:t>zęby, </a:t>
            </a:r>
            <a:r>
              <a:rPr lang="pl-PL" sz="2800" dirty="0" smtClean="0">
                <a:solidFill>
                  <a:schemeClr val="bg1"/>
                </a:solidFill>
                <a:latin typeface="Apple Chancery"/>
                <a:cs typeface="Apple Chancery"/>
              </a:rPr>
              <a:t>żeby były ładne i </a:t>
            </a:r>
            <a:r>
              <a:rPr lang="pl-PL" sz="2800" dirty="0" smtClean="0">
                <a:solidFill>
                  <a:schemeClr val="bg1"/>
                </a:solidFill>
                <a:latin typeface="Apple Chancery"/>
                <a:cs typeface="Apple Chancery"/>
              </a:rPr>
              <a:t>zdrowe.</a:t>
            </a:r>
            <a:endParaRPr lang="pl-PL" sz="2800" dirty="0">
              <a:solidFill>
                <a:schemeClr val="bg1"/>
              </a:solidFill>
              <a:latin typeface="Apple Chancery"/>
              <a:cs typeface="Apple Chancery"/>
            </a:endParaRPr>
          </a:p>
        </p:txBody>
      </p:sp>
      <p:pic>
        <p:nvPicPr>
          <p:cNvPr id="7" name="Symbol zastępczy obrazu 6" descr="nalezione obrazy dla zapytania: wizyta u dentysty obrazki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2" r="9452"/>
          <a:stretch>
            <a:fillRect/>
          </a:stretch>
        </p:blipFill>
        <p:spPr bwMode="auto">
          <a:xfrm>
            <a:off x="580571" y="1723571"/>
            <a:ext cx="3823789" cy="37374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160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9429" y="609600"/>
            <a:ext cx="3612822" cy="1404257"/>
          </a:xfrm>
        </p:spPr>
        <p:txBody>
          <a:bodyPr>
            <a:normAutofit fontScale="90000"/>
          </a:bodyPr>
          <a:lstStyle/>
          <a:p>
            <a:r>
              <a:rPr lang="pl-PL" sz="4800" dirty="0" smtClean="0">
                <a:latin typeface="Apple Chancery"/>
                <a:cs typeface="Apple Chancery"/>
              </a:rPr>
              <a:t>ŁADNY UŚMIECH</a:t>
            </a:r>
            <a:endParaRPr lang="pl-PL" sz="4800" dirty="0">
              <a:latin typeface="Apple Chancery"/>
              <a:cs typeface="Apple Chancery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868333" y="1303876"/>
            <a:ext cx="3818467" cy="3472543"/>
          </a:xfrm>
        </p:spPr>
        <p:txBody>
          <a:bodyPr>
            <a:noAutofit/>
          </a:bodyPr>
          <a:lstStyle/>
          <a:p>
            <a:pPr algn="just"/>
            <a:r>
              <a:rPr lang="pl-PL" sz="2800" dirty="0" smtClean="0">
                <a:latin typeface="Apple Chancery"/>
                <a:cs typeface="Apple Chancery"/>
              </a:rPr>
              <a:t>Niektórzy noszą aparaty na </a:t>
            </a:r>
            <a:r>
              <a:rPr lang="pl-PL" sz="2800" dirty="0" smtClean="0">
                <a:latin typeface="Apple Chancery"/>
                <a:cs typeface="Apple Chancery"/>
              </a:rPr>
              <a:t>zębach.</a:t>
            </a:r>
            <a:endParaRPr lang="pl-PL" sz="2800" dirty="0" smtClean="0">
              <a:latin typeface="Apple Chancery"/>
              <a:cs typeface="Apple Chancery"/>
            </a:endParaRPr>
          </a:p>
          <a:p>
            <a:pPr algn="just"/>
            <a:r>
              <a:rPr lang="pl-PL" sz="2800" dirty="0" smtClean="0">
                <a:latin typeface="Apple Chancery"/>
                <a:cs typeface="Apple Chancery"/>
              </a:rPr>
              <a:t>Popatrzcie jak to ładnie </a:t>
            </a:r>
            <a:r>
              <a:rPr lang="pl-PL" sz="2800" dirty="0" smtClean="0">
                <a:latin typeface="Apple Chancery"/>
                <a:cs typeface="Apple Chancery"/>
              </a:rPr>
              <a:t>wygląda.</a:t>
            </a:r>
            <a:endParaRPr lang="pl-PL" sz="2800" dirty="0" smtClean="0">
              <a:latin typeface="Apple Chancery"/>
              <a:cs typeface="Apple Chancery"/>
            </a:endParaRPr>
          </a:p>
          <a:p>
            <a:pPr algn="just"/>
            <a:r>
              <a:rPr lang="pl-PL" sz="2800" dirty="0" smtClean="0">
                <a:latin typeface="Apple Chancery"/>
                <a:cs typeface="Apple Chancery"/>
              </a:rPr>
              <a:t>Ładny uśmiech dodaje urody i pewności siebie!!!</a:t>
            </a:r>
            <a:endParaRPr lang="pl-PL" sz="2800" dirty="0">
              <a:latin typeface="Apple Chancery"/>
              <a:cs typeface="Apple Chancery"/>
            </a:endParaRPr>
          </a:p>
        </p:txBody>
      </p:sp>
      <p:pic>
        <p:nvPicPr>
          <p:cNvPr id="5" name="Symbol zastępczy obrazu 4" descr="nalezione obrazy dla zapytania: piękny uśmiech aparat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4" r="9434"/>
          <a:stretch>
            <a:fillRect/>
          </a:stretch>
        </p:blipFill>
        <p:spPr bwMode="auto">
          <a:xfrm>
            <a:off x="166687" y="3120572"/>
            <a:ext cx="4447645" cy="33201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954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 smtClean="0">
                <a:latin typeface="Apple Chancery"/>
                <a:cs typeface="Apple Chancery"/>
              </a:rPr>
              <a:t>PAMIĘTAJ  !!!</a:t>
            </a:r>
            <a:endParaRPr lang="pl-PL" sz="4800" dirty="0">
              <a:latin typeface="Apple Chancery"/>
              <a:cs typeface="Apple Chancery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1457379"/>
          </a:xfrm>
        </p:spPr>
        <p:txBody>
          <a:bodyPr>
            <a:normAutofit fontScale="92500"/>
          </a:bodyPr>
          <a:lstStyle/>
          <a:p>
            <a:pPr algn="just"/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Czyste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ubranie,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czyste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włosy,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świeży zapach świadczą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o Tobie.</a:t>
            </a:r>
            <a:endParaRPr lang="pl-PL" sz="2800" dirty="0">
              <a:solidFill>
                <a:srgbClr val="000090"/>
              </a:solidFill>
              <a:latin typeface="Apple Chancery"/>
              <a:cs typeface="Apple Chancery"/>
            </a:endParaRPr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4"/>
          </p:nvPr>
        </p:nvSpPr>
        <p:spPr>
          <a:xfrm>
            <a:off x="676655" y="4623017"/>
            <a:ext cx="3822192" cy="1203379"/>
          </a:xfrm>
        </p:spPr>
        <p:txBody>
          <a:bodyPr>
            <a:normAutofit/>
          </a:bodyPr>
          <a:lstStyle/>
          <a:p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Jak Cię widzą , tak Cię piszą!!!</a:t>
            </a:r>
            <a:endParaRPr lang="pl-PL" sz="2800" dirty="0">
              <a:solidFill>
                <a:srgbClr val="000090"/>
              </a:solidFill>
              <a:latin typeface="Apple Chancery"/>
              <a:cs typeface="Apple Chancery"/>
            </a:endParaRPr>
          </a:p>
        </p:txBody>
      </p:sp>
      <p:pic>
        <p:nvPicPr>
          <p:cNvPr id="5" name="Obraz 4" descr="ym Cym: TOMCIO BRUDAS +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869" y="3123110"/>
            <a:ext cx="3066143" cy="27032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427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92162" y="2213429"/>
            <a:ext cx="8351838" cy="1469571"/>
          </a:xfrm>
        </p:spPr>
        <p:txBody>
          <a:bodyPr/>
          <a:lstStyle/>
          <a:p>
            <a:pPr marL="0" indent="0" algn="just">
              <a:buNone/>
            </a:pP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Pamiętajmy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o codziennej zmianie bielizny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osobistej, skarpetek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,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rajstop.</a:t>
            </a:r>
            <a:r>
              <a:rPr lang="pl-PL" sz="2800" dirty="0">
                <a:solidFill>
                  <a:srgbClr val="000090"/>
                </a:solidFill>
                <a:latin typeface="Apple Chancery"/>
                <a:cs typeface="Apple Chancery"/>
              </a:rPr>
              <a:t>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Codziennie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zakładamy czystą bieliznę i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skarpety.</a:t>
            </a:r>
            <a:endParaRPr lang="pl-PL" sz="2800" dirty="0">
              <a:solidFill>
                <a:srgbClr val="000090"/>
              </a:solidFill>
              <a:latin typeface="Apple Chancery"/>
              <a:cs typeface="Apple Chancery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dirty="0">
                <a:latin typeface="Apple Chancery"/>
                <a:cs typeface="Apple Chancery"/>
              </a:rPr>
              <a:t>NASZE UBRANIE</a:t>
            </a:r>
          </a:p>
        </p:txBody>
      </p:sp>
      <p:pic>
        <p:nvPicPr>
          <p:cNvPr id="4" name="Obraz 3" descr="n illustration of colorful clothes hanging on a washing line with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93"/>
          <a:stretch/>
        </p:blipFill>
        <p:spPr bwMode="auto">
          <a:xfrm>
            <a:off x="2177144" y="4028213"/>
            <a:ext cx="4390570" cy="24301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4284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81000" y="2866571"/>
            <a:ext cx="3886200" cy="3479637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Bluzy, koszulki,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spodnie pierzemy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      w pralce.</a:t>
            </a:r>
            <a:endParaRPr lang="pl-PL" sz="2800" dirty="0" smtClean="0">
              <a:solidFill>
                <a:srgbClr val="000090"/>
              </a:solidFill>
              <a:latin typeface="Apple Chancery"/>
              <a:cs typeface="Apple Chancery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Zakładamy rzeczy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czyste.</a:t>
            </a:r>
            <a:endParaRPr lang="pl-PL" sz="2800" dirty="0" smtClean="0">
              <a:solidFill>
                <a:srgbClr val="000090"/>
              </a:solidFill>
              <a:latin typeface="Apple Chancery"/>
              <a:cs typeface="Apple Chancery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Część rzeczy czyścimy w </a:t>
            </a:r>
            <a:r>
              <a:rPr lang="pl-PL" sz="2800" dirty="0" smtClean="0">
                <a:solidFill>
                  <a:srgbClr val="000090"/>
                </a:solidFill>
                <a:latin typeface="Apple Chancery"/>
                <a:cs typeface="Apple Chancery"/>
              </a:rPr>
              <a:t>pralni.</a:t>
            </a:r>
            <a:endParaRPr lang="pl-PL" sz="2800" dirty="0">
              <a:solidFill>
                <a:srgbClr val="000090"/>
              </a:solidFill>
              <a:latin typeface="Apple Chancery"/>
              <a:cs typeface="Apple Chancery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81000" y="0"/>
            <a:ext cx="3612776" cy="2576286"/>
          </a:xfrm>
        </p:spPr>
        <p:txBody>
          <a:bodyPr/>
          <a:lstStyle/>
          <a:p>
            <a:r>
              <a:rPr lang="pl-PL" sz="4800" dirty="0" smtClean="0">
                <a:latin typeface="Apple Chancery"/>
                <a:cs typeface="Apple Chancery"/>
              </a:rPr>
              <a:t>NASZE UBRANIE</a:t>
            </a:r>
            <a:endParaRPr lang="pl-PL" sz="4800" dirty="0">
              <a:latin typeface="Apple Chancery"/>
              <a:cs typeface="Apple Chancery"/>
            </a:endParaRPr>
          </a:p>
        </p:txBody>
      </p:sp>
      <p:pic>
        <p:nvPicPr>
          <p:cNvPr id="5" name="Symbol zastępczy zawartości 4" descr="appy family washing and drying clothes, chores | Premium Vector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3" r="12443"/>
          <a:stretch>
            <a:fillRect/>
          </a:stretch>
        </p:blipFill>
        <p:spPr bwMode="auto">
          <a:xfrm>
            <a:off x="4651961" y="1614714"/>
            <a:ext cx="4092895" cy="42454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202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DZIĘKUJEMY ZA UWAGĘ. 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8000" dirty="0" smtClean="0">
                <a:sym typeface="Wingdings" panose="05000000000000000000" pitchFamily="2" charset="2"/>
              </a:rPr>
              <a:t></a:t>
            </a:r>
            <a:endParaRPr lang="pl-PL" sz="8000" dirty="0"/>
          </a:p>
        </p:txBody>
      </p:sp>
    </p:spTree>
    <p:extLst>
      <p:ext uri="{BB962C8B-B14F-4D97-AF65-F5344CB8AC3E}">
        <p14:creationId xmlns:p14="http://schemas.microsoft.com/office/powerpoint/2010/main" val="42002348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ształt fali">
  <a:themeElements>
    <a:clrScheme name="Kształt fali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Kształt fali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ształt fali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Kształt fali.thmx</Template>
  <TotalTime>583</TotalTime>
  <Words>461</Words>
  <Application>Microsoft Office PowerPoint</Application>
  <PresentationFormat>Pokaz na ekranie (4:3)</PresentationFormat>
  <Paragraphs>57</Paragraphs>
  <Slides>21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9" baseType="lpstr">
      <vt:lpstr>Apple Chancery</vt:lpstr>
      <vt:lpstr>Arial</vt:lpstr>
      <vt:lpstr>Ayuthaya</vt:lpstr>
      <vt:lpstr>Calibri</vt:lpstr>
      <vt:lpstr>Candara</vt:lpstr>
      <vt:lpstr>Symbol</vt:lpstr>
      <vt:lpstr>Wingdings</vt:lpstr>
      <vt:lpstr>Kształt fali</vt:lpstr>
      <vt:lpstr>Higiena osobista</vt:lpstr>
      <vt:lpstr>HIGIENA OSOBISTA</vt:lpstr>
      <vt:lpstr>CO JEST CELEM HIGIENY OSOBISTEJ</vt:lpstr>
      <vt:lpstr>CELE I ZADANIA HIGIENY OSOBISTEJ:</vt:lpstr>
      <vt:lpstr>HIGIENA OSOBISTA</vt:lpstr>
      <vt:lpstr>KIEDY MYJEMY RĘCE?</vt:lpstr>
      <vt:lpstr>KIEDY MYJEMY RĘCE?</vt:lpstr>
      <vt:lpstr>MYJEMY RĘCE …</vt:lpstr>
      <vt:lpstr>ZANIEDBANIA W HIGIENIE </vt:lpstr>
      <vt:lpstr>ZADBANE DŁONIE</vt:lpstr>
      <vt:lpstr>HIGIENA SKÓRY</vt:lpstr>
      <vt:lpstr>CODZIENNE KĄPIELE</vt:lpstr>
      <vt:lpstr>JAK DBAĆ O WŁOSY</vt:lpstr>
      <vt:lpstr>JAK DBAĆ O ZĘBY?</vt:lpstr>
      <vt:lpstr>SZCZOTECZKA DO ZĘBÓW</vt:lpstr>
      <vt:lpstr>WIZYTA U DENTYSTY</vt:lpstr>
      <vt:lpstr>ŁADNY UŚMIECH</vt:lpstr>
      <vt:lpstr>PAMIĘTAJ  !!!</vt:lpstr>
      <vt:lpstr>NASZE UBRANIE</vt:lpstr>
      <vt:lpstr>NASZE UBRANIE</vt:lpstr>
      <vt:lpstr>DZIĘKUJEMY ZA UWAGĘ. 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Higiena osobista</dc:title>
  <dc:subject/>
  <dc:creator>Monika Gackowska</dc:creator>
  <cp:keywords/>
  <dc:description/>
  <cp:lastModifiedBy>Dariusz Gackowski</cp:lastModifiedBy>
  <cp:revision>39</cp:revision>
  <dcterms:created xsi:type="dcterms:W3CDTF">2020-03-24T17:39:25Z</dcterms:created>
  <dcterms:modified xsi:type="dcterms:W3CDTF">2020-05-04T17:07:27Z</dcterms:modified>
  <cp:category/>
</cp:coreProperties>
</file>