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55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343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26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661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21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187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534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26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59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8463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16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D46B857-4D92-4F3E-8A3B-3A8BB28C802F}" type="datetimeFigureOut">
              <a:rPr lang="pl-PL" smtClean="0"/>
              <a:t>04.05.2020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D54EF53-2D6C-4CE9-A71B-82BAF20314A9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70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616474" y="1471044"/>
            <a:ext cx="905568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ILUZJA OPTYCZNA</a:t>
            </a:r>
            <a:endParaRPr lang="pl-P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914400" y="5583382"/>
            <a:ext cx="235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latin typeface="Comic Sans MS" panose="030F0702030302020204" pitchFamily="66" charset="0"/>
              </a:rPr>
              <a:t>Dobrej </a:t>
            </a:r>
            <a:r>
              <a:rPr lang="pl-PL" sz="2000" dirty="0" smtClean="0">
                <a:latin typeface="Comic Sans MS" panose="030F0702030302020204" pitchFamily="66" charset="0"/>
              </a:rPr>
              <a:t>zabawy</a:t>
            </a:r>
            <a:endParaRPr lang="pl-PL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2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922738" y="903112"/>
            <a:ext cx="66513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ŚCIANA KAWIARNI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969" y="1880470"/>
            <a:ext cx="4876800" cy="29718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3296432" y="6488668"/>
            <a:ext cx="5473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omic Sans MS" panose="030F0702030302020204" pitchFamily="66" charset="0"/>
                <a:cs typeface="Arial" panose="020B0604020202020204" pitchFamily="34" charset="0"/>
              </a:rPr>
              <a:t>Wszystkie szare linie są do siebie równolegle</a:t>
            </a:r>
          </a:p>
        </p:txBody>
      </p:sp>
    </p:spTree>
    <p:extLst>
      <p:ext uri="{BB962C8B-B14F-4D97-AF65-F5344CB8AC3E}">
        <p14:creationId xmlns:p14="http://schemas.microsoft.com/office/powerpoint/2010/main" val="58407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925966" y="677129"/>
            <a:ext cx="7087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FIGURY NIEMOŻLIWE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26509" y="6348229"/>
            <a:ext cx="10809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Comic Sans MS" panose="030F0702030302020204" pitchFamily="66" charset="0"/>
              </a:rPr>
              <a:t>Są to trójwymiarowe figury przedstawione na płaszczyźnie. Nie można ich zbudować trójwymiarowo</a:t>
            </a:r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215" y="2427834"/>
            <a:ext cx="3810000" cy="17145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557" y="2454782"/>
            <a:ext cx="3045912" cy="232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9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676" y="837050"/>
            <a:ext cx="7514359" cy="500568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652" y="248735"/>
            <a:ext cx="5962405" cy="117663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15" y="5559474"/>
            <a:ext cx="11373633" cy="139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530927" y="580027"/>
            <a:ext cx="7245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FIGURY DWUZNACZNE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81" y="1411844"/>
            <a:ext cx="2858366" cy="3986669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535500" y="5427822"/>
            <a:ext cx="1911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Comic Sans MS" panose="030F0702030302020204" pitchFamily="66" charset="0"/>
              </a:rPr>
              <a:t>Twarz Indianina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i</a:t>
            </a:r>
            <a:r>
              <a:rPr lang="pl-PL" dirty="0" smtClean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 smtClean="0">
                <a:latin typeface="Comic Sans MS" panose="030F0702030302020204" pitchFamily="66" charset="0"/>
              </a:rPr>
              <a:t>Eskimos</a:t>
            </a:r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055" y="1363152"/>
            <a:ext cx="4654467" cy="3510155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7619999" y="5075348"/>
            <a:ext cx="342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Comic Sans MS" panose="030F0702030302020204" pitchFamily="66" charset="0"/>
              </a:rPr>
              <a:t>Twarze starszych ludzi </a:t>
            </a:r>
          </a:p>
          <a:p>
            <a:r>
              <a:rPr lang="pl-PL" dirty="0" smtClean="0">
                <a:latin typeface="Comic Sans MS" panose="030F0702030302020204" pitchFamily="66" charset="0"/>
              </a:rPr>
              <a:t>i dwóch młodych muzyków</a:t>
            </a:r>
            <a:endParaRPr lang="pl-PL" dirty="0">
              <a:latin typeface="Comic Sans MS" panose="030F0702030302020204" pitchFamily="66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142602" y="6380871"/>
            <a:ext cx="44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Comic Sans MS" panose="030F0702030302020204" pitchFamily="66" charset="0"/>
              </a:rPr>
              <a:t>Rysunek na którym widnieją 2 obrazy</a:t>
            </a:r>
            <a:endParaRPr lang="pl-P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51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559" y="2606386"/>
            <a:ext cx="2857500" cy="33909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54182" y="490762"/>
            <a:ext cx="108342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Złudzenie Ponzo – górna pozioma kreska wydaje się dłuższa od tej na dole </a:t>
            </a:r>
          </a:p>
        </p:txBody>
      </p:sp>
    </p:spTree>
    <p:extLst>
      <p:ext uri="{BB962C8B-B14F-4D97-AF65-F5344CB8AC3E}">
        <p14:creationId xmlns:p14="http://schemas.microsoft.com/office/powerpoint/2010/main" val="384109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33" y="2057399"/>
            <a:ext cx="7875540" cy="4429991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84909" y="415636"/>
            <a:ext cx="11388435" cy="144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latin typeface="Comic Sans MS" panose="030F0702030302020204" pitchFamily="66" charset="0"/>
              </a:rPr>
              <a:t>Wygląda jakby się poruszał, </a:t>
            </a:r>
          </a:p>
          <a:p>
            <a:pPr algn="ctr"/>
            <a:r>
              <a:rPr lang="pl-PL" sz="4400" dirty="0" smtClean="0">
                <a:latin typeface="Comic Sans MS" panose="030F0702030302020204" pitchFamily="66" charset="0"/>
              </a:rPr>
              <a:t>a to jest tylko obrazek </a:t>
            </a:r>
            <a:endParaRPr lang="pl-PL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6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45" y="484042"/>
            <a:ext cx="8174182" cy="59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6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873" y="228600"/>
            <a:ext cx="6464877" cy="64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9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2" y="48843"/>
            <a:ext cx="12095018" cy="681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9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9" y="415637"/>
            <a:ext cx="4023122" cy="6040582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035259" y="415637"/>
            <a:ext cx="63453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latin typeface="Comic Sans MS" panose="030F0702030302020204" pitchFamily="66" charset="0"/>
              </a:rPr>
              <a:t>ILUZJA  W NATURZE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138" y="1874694"/>
            <a:ext cx="690562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9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14" y="484909"/>
            <a:ext cx="5378133" cy="5287096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474" y="2493818"/>
            <a:ext cx="6198372" cy="414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0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660073" y="651163"/>
            <a:ext cx="66917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RYSUNKI NA ULICACH </a:t>
            </a:r>
            <a:endParaRPr lang="pl-PL" sz="4400" dirty="0"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2" y="1998264"/>
            <a:ext cx="5561527" cy="422545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945" y="2189018"/>
            <a:ext cx="6096000" cy="40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2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839" y="1856510"/>
            <a:ext cx="5885126" cy="44531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37" y="548390"/>
            <a:ext cx="4602879" cy="57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8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7" y="1588944"/>
            <a:ext cx="4953000" cy="371475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488" y="1546165"/>
            <a:ext cx="5077998" cy="3800308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292263" y="400833"/>
            <a:ext cx="7114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>
                <a:latin typeface="Comic Sans MS" panose="030F0702030302020204" pitchFamily="66" charset="0"/>
              </a:rPr>
              <a:t>Iluzja w pomieszczeniu</a:t>
            </a:r>
            <a:endParaRPr lang="pl-PL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23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9" y="1980601"/>
            <a:ext cx="5327694" cy="413872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585" y="228370"/>
            <a:ext cx="5465523" cy="382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3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136</TotalTime>
  <Words>79</Words>
  <Application>Microsoft Office PowerPoint</Application>
  <PresentationFormat>Panoramiczny</PresentationFormat>
  <Paragraphs>19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Algerian</vt:lpstr>
      <vt:lpstr>Arial</vt:lpstr>
      <vt:lpstr>Calibri</vt:lpstr>
      <vt:lpstr>Calibri Light</vt:lpstr>
      <vt:lpstr>Comic Sans MS</vt:lpstr>
      <vt:lpstr>Retrospekcja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 Połaska</dc:creator>
  <cp:lastModifiedBy>Magda Połaska</cp:lastModifiedBy>
  <cp:revision>16</cp:revision>
  <dcterms:created xsi:type="dcterms:W3CDTF">2020-04-30T07:46:02Z</dcterms:created>
  <dcterms:modified xsi:type="dcterms:W3CDTF">2020-05-04T10:01:31Z</dcterms:modified>
</cp:coreProperties>
</file>