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751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038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928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944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981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832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113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826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345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057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415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104A9-807F-42F3-88BD-AF50D52409C6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55540-3905-44A3-9BA8-33B3BF53BA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04076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podroze.se.pl/galeria/ciekawe-miejsca-w-polsce-top-20,4121/27119/13274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5/" TargetMode="External"/><Relationship Id="rId13" Type="http://schemas.openxmlformats.org/officeDocument/2006/relationships/image" Target="../media/image3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hyperlink" Target="https://podroze.se.pl/galeria/ciekawe-miejsca-w-polsce-top-20,4121/27119/132744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39/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5.jpeg"/><Relationship Id="rId10" Type="http://schemas.openxmlformats.org/officeDocument/2006/relationships/hyperlink" Target="https://podroze.se.pl/galeria/ciekawe-miejsca-w-polsce-top-20,4121/27119/132746/" TargetMode="External"/><Relationship Id="rId4" Type="http://schemas.openxmlformats.org/officeDocument/2006/relationships/hyperlink" Target="https://podroze.se.pl/galeria/ciekawe-miejsca-w-polsce-top-20,4121/27119/132738/" TargetMode="Externa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6/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45/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6.jpeg"/><Relationship Id="rId10" Type="http://schemas.openxmlformats.org/officeDocument/2006/relationships/hyperlink" Target="https://podroze.se.pl/galeria/ciekawe-miejsca-w-polsce-top-20,4121/27119/132744/" TargetMode="External"/><Relationship Id="rId4" Type="http://schemas.openxmlformats.org/officeDocument/2006/relationships/hyperlink" Target="https://podroze.se.pl/galeria/ciekawe-miejsca-w-polsce-top-20,4121/27119/132739/" TargetMode="Externa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6/" TargetMode="External"/><Relationship Id="rId3" Type="http://schemas.openxmlformats.org/officeDocument/2006/relationships/hyperlink" Target="https://podroze.se.pl/galeria/ciekawe-miejsca-w-polsce-top-20,4121/27119/132744/" TargetMode="External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45/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6/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45/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6.jpeg"/><Relationship Id="rId10" Type="http://schemas.openxmlformats.org/officeDocument/2006/relationships/hyperlink" Target="https://podroze.se.pl/galeria/ciekawe-miejsca-w-polsce-top-20,4121/27119/132744/" TargetMode="External"/><Relationship Id="rId4" Type="http://schemas.openxmlformats.org/officeDocument/2006/relationships/hyperlink" Target="https://podroze.se.pl/galeria/ciekawe-miejsca-w-polsce-top-20,4121/27119/132739/" TargetMode="External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38/" TargetMode="External"/><Relationship Id="rId13" Type="http://schemas.openxmlformats.org/officeDocument/2006/relationships/image" Target="../media/image7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12" Type="http://schemas.openxmlformats.org/officeDocument/2006/relationships/hyperlink" Target="https://podroze.se.pl/galeria/ciekawe-miejsca-w-polsce-top-20,4121/27119/132745/" TargetMode="External"/><Relationship Id="rId17" Type="http://schemas.openxmlformats.org/officeDocument/2006/relationships/image" Target="../media/image3.jpeg"/><Relationship Id="rId2" Type="http://schemas.openxmlformats.org/officeDocument/2006/relationships/image" Target="../media/image2.png"/><Relationship Id="rId16" Type="http://schemas.openxmlformats.org/officeDocument/2006/relationships/hyperlink" Target="https://podroze.se.pl/galeria/ciekawe-miejsca-w-polsce-top-20,4121/27119/132744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35/" TargetMode="External"/><Relationship Id="rId11" Type="http://schemas.openxmlformats.org/officeDocument/2006/relationships/image" Target="../media/image6.jpeg"/><Relationship Id="rId5" Type="http://schemas.openxmlformats.org/officeDocument/2006/relationships/image" Target="../media/image14.jpeg"/><Relationship Id="rId15" Type="http://schemas.openxmlformats.org/officeDocument/2006/relationships/image" Target="../media/image8.jpeg"/><Relationship Id="rId10" Type="http://schemas.openxmlformats.org/officeDocument/2006/relationships/hyperlink" Target="https://podroze.se.pl/galeria/ciekawe-miejsca-w-polsce-top-20,4121/27119/132739/" TargetMode="External"/><Relationship Id="rId4" Type="http://schemas.openxmlformats.org/officeDocument/2006/relationships/hyperlink" Target="https://podroze.se.pl/galeria/ciekawe-miejsca-w-polsce-top-20,4121/27119/132734/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s://podroze.se.pl/galeria/ciekawe-miejsca-w-polsce-top-20,4121/27119/132746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4/" TargetMode="External"/><Relationship Id="rId3" Type="http://schemas.openxmlformats.org/officeDocument/2006/relationships/image" Target="../media/image16.jpe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46/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podroze.se.pl/galeria/ciekawe-miejsca-w-polsce-top-20,4121/27119/132745/" TargetMode="External"/><Relationship Id="rId9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6/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45/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6.jpeg"/><Relationship Id="rId10" Type="http://schemas.openxmlformats.org/officeDocument/2006/relationships/hyperlink" Target="https://podroze.se.pl/galeria/ciekawe-miejsca-w-polsce-top-20,4121/27119/132744/" TargetMode="External"/><Relationship Id="rId4" Type="http://schemas.openxmlformats.org/officeDocument/2006/relationships/hyperlink" Target="https://podroze.se.pl/galeria/ciekawe-miejsca-w-polsce-top-20,4121/27119/132739/" TargetMode="External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odroze.se.pl/galeria/ciekawe-miejsca-w-polsce-top-20,4121/27119/132746/" TargetMode="External"/><Relationship Id="rId3" Type="http://schemas.openxmlformats.org/officeDocument/2006/relationships/image" Target="../media/image18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droze.se.pl/galeria/ciekawe-miejsca-w-polsce-top-20,4121/27119/132745/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6.jpeg"/><Relationship Id="rId10" Type="http://schemas.openxmlformats.org/officeDocument/2006/relationships/hyperlink" Target="https://podroze.se.pl/galeria/ciekawe-miejsca-w-polsce-top-20,4121/27119/132744/" TargetMode="External"/><Relationship Id="rId4" Type="http://schemas.openxmlformats.org/officeDocument/2006/relationships/hyperlink" Target="https://podroze.se.pl/galeria/ciekawe-miejsca-w-polsce-top-20,4121/27119/132739/" TargetMode="External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650B02-F8FB-49B0-AE38-55C7BBC9CF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7200" b="1"/>
              <a:t>Najciekawsze zakątki</a:t>
            </a:r>
            <a:endParaRPr lang="pl-PL" sz="7200" b="1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A238A6B-CA3F-425B-9701-860CC414C7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6600"/>
              <a:t>naszego kraju</a:t>
            </a:r>
            <a:endParaRPr lang="pl-PL" sz="6600" dirty="0"/>
          </a:p>
        </p:txBody>
      </p:sp>
    </p:spTree>
    <p:extLst>
      <p:ext uri="{BB962C8B-B14F-4D97-AF65-F5344CB8AC3E}">
        <p14:creationId xmlns:p14="http://schemas.microsoft.com/office/powerpoint/2010/main" val="221414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C456AE-A512-4188-ADD2-AA00EDC2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729" y="640263"/>
            <a:ext cx="3660327" cy="1344975"/>
          </a:xfrm>
          <a:prstGeom prst="ellipse">
            <a:avLst/>
          </a:prstGeo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altLang="pl-PL" sz="2800" b="1" dirty="0">
                <a:latin typeface="Roboto"/>
              </a:rPr>
              <a:t>1. </a:t>
            </a:r>
            <a:r>
              <a:rPr lang="en-US" altLang="pl-PL" sz="2800" b="1" dirty="0" err="1">
                <a:latin typeface="Roboto"/>
              </a:rPr>
              <a:t>Biebrzański</a:t>
            </a:r>
            <a:r>
              <a:rPr lang="en-US" altLang="pl-PL" sz="2800" b="1" dirty="0">
                <a:latin typeface="Roboto"/>
              </a:rPr>
              <a:t> Park </a:t>
            </a:r>
            <a:r>
              <a:rPr lang="en-US" altLang="pl-PL" sz="2800" b="1" dirty="0" err="1">
                <a:latin typeface="Roboto"/>
              </a:rPr>
              <a:t>Narodowy</a:t>
            </a:r>
            <a:br>
              <a:rPr lang="en-US" altLang="pl-PL" sz="1900" dirty="0"/>
            </a:br>
            <a:endParaRPr lang="en-US" sz="1900" dirty="0"/>
          </a:p>
        </p:txBody>
      </p:sp>
      <p:sp>
        <p:nvSpPr>
          <p:cNvPr id="1051" name="Content Placeholder 1050">
            <a:extLst>
              <a:ext uri="{FF2B5EF4-FFF2-40B4-BE49-F238E27FC236}">
                <a16:creationId xmlns:a16="http://schemas.microsoft.com/office/drawing/2014/main" id="{83221F1B-FE4F-4E61-A94C-049ABB372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8034" y="2121762"/>
            <a:ext cx="3657600" cy="4092771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pic>
        <p:nvPicPr>
          <p:cNvPr id="1026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3AA03142-4C5C-451C-BD21-C072119F6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7" r="11596" b="-1"/>
          <a:stretch/>
        </p:blipFill>
        <p:spPr bwMode="auto">
          <a:xfrm>
            <a:off x="699516" y="495300"/>
            <a:ext cx="6565392" cy="57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Pełen ekran">
            <a:extLst>
              <a:ext uri="{FF2B5EF4-FFF2-40B4-BE49-F238E27FC236}">
                <a16:creationId xmlns:a16="http://schemas.microsoft.com/office/drawing/2014/main" id="{50123E87-F598-4929-BBC6-CCB93243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358037-8923-4D2F-A1C9-D82644386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69550"/>
            <a:ext cx="16030029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Fot.: Mariusz Cieszewski, CC-BY-ND, Źródło: Flickr.com/</a:t>
            </a:r>
            <a:r>
              <a:rPr kumimoji="0" lang="pl-PL" altLang="pl-PL" sz="7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photos</a:t>
            </a:r>
            <a:r>
              <a:rPr kumimoji="0" lang="pl-PL" altLang="pl-PL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/</a:t>
            </a:r>
            <a:r>
              <a:rPr kumimoji="0" lang="pl-PL" altLang="pl-PL" sz="7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polandmfa</a:t>
            </a:r>
            <a:r>
              <a:rPr kumimoji="0" lang="pl-PL" altLang="pl-PL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/8736701905/ Licencja: Creativecommons.org/</a:t>
            </a:r>
            <a:r>
              <a:rPr kumimoji="0" lang="pl-PL" altLang="pl-PL" sz="7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licenses</a:t>
            </a:r>
            <a:r>
              <a:rPr kumimoji="0" lang="pl-PL" altLang="pl-PL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/by-</a:t>
            </a:r>
            <a:r>
              <a:rPr kumimoji="0" lang="pl-PL" altLang="pl-PL" sz="7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nd</a:t>
            </a:r>
            <a:r>
              <a:rPr kumimoji="0" lang="pl-PL" altLang="pl-PL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/2.0/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Slajd: </a:t>
            </a:r>
            <a:r>
              <a:rPr kumimoji="0" lang="pl-PL" altLang="pl-PL" sz="9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1/20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</a:t>
            </a:r>
            <a:endParaRPr kumimoji="0" lang="pl-PL" altLang="pl-PL" sz="10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7" name="Picture 23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2D0B0A3A-124A-431C-A686-C4C889F29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0" y="-62547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01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505F4B-6C72-4DA1-AD19-F509DCDC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729" y="640263"/>
            <a:ext cx="3660327" cy="1344975"/>
          </a:xfrm>
          <a:prstGeom prst="ellipse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pl-PL" sz="4000" b="1"/>
              <a:t>2. Narew</a:t>
            </a:r>
            <a:endParaRPr lang="en-US" sz="4000"/>
          </a:p>
        </p:txBody>
      </p:sp>
      <p:sp>
        <p:nvSpPr>
          <p:cNvPr id="2078" name="Content Placeholder 2074">
            <a:extLst>
              <a:ext uri="{FF2B5EF4-FFF2-40B4-BE49-F238E27FC236}">
                <a16:creationId xmlns:a16="http://schemas.microsoft.com/office/drawing/2014/main" id="{2FCE54AA-691E-45E9-B098-CE1E30E93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8034" y="2121762"/>
            <a:ext cx="3657600" cy="4092771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pic>
        <p:nvPicPr>
          <p:cNvPr id="2050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005DAC5C-68E3-4152-BB45-A86DF1E22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1" r="-2" b="22526"/>
          <a:stretch/>
        </p:blipFill>
        <p:spPr bwMode="auto">
          <a:xfrm>
            <a:off x="699516" y="495300"/>
            <a:ext cx="6565392" cy="57058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 descr="Pełen ekran">
            <a:extLst>
              <a:ext uri="{FF2B5EF4-FFF2-40B4-BE49-F238E27FC236}">
                <a16:creationId xmlns:a16="http://schemas.microsoft.com/office/drawing/2014/main" id="{EFF6309B-7540-4535-9152-4A08059AA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431" y="-2872509"/>
            <a:ext cx="363876" cy="31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B805BF-699D-4690-BE46-7A46E3407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539" y="-4508485"/>
            <a:ext cx="3391585" cy="312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</a:t>
            </a: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2. Narew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7" name="Picture 19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ECC1B11C-966F-445F-8D34-064B2A2F0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166" y="-3421785"/>
            <a:ext cx="475266" cy="47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E2C9486E-3364-430E-A5A6-198B68EF1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916" y="-3421785"/>
            <a:ext cx="475266" cy="47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312D2641-2711-4887-BBF8-5A6F458AC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7666" y="-3421785"/>
            <a:ext cx="475266" cy="47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Ciekawe miejsca w Polsce – TOP 20 największych atrakcji">
            <a:hlinkClick r:id="rId10" tooltip="Ciekawe miejsca w Polsce – TOP 20 największych atrakcji"/>
            <a:extLst>
              <a:ext uri="{FF2B5EF4-FFF2-40B4-BE49-F238E27FC236}">
                <a16:creationId xmlns:a16="http://schemas.microsoft.com/office/drawing/2014/main" id="{85A6431F-3C98-49A1-AD66-72DCD4EBF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416" y="-3421785"/>
            <a:ext cx="475266" cy="47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iekawe miejsca w Polsce – TOP 20 największych atrakcji">
            <a:hlinkClick r:id="rId12" tooltip="Ciekawe miejsca w Polsce – TOP 20 największych atrakcji"/>
            <a:extLst>
              <a:ext uri="{FF2B5EF4-FFF2-40B4-BE49-F238E27FC236}">
                <a16:creationId xmlns:a16="http://schemas.microsoft.com/office/drawing/2014/main" id="{B8EAE91E-F3DB-48A7-BA99-0530B4479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166" y="-3421785"/>
            <a:ext cx="475266" cy="47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42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613BBC-C21D-4DD4-ACF9-7686FDB5B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729" y="640263"/>
            <a:ext cx="3660327" cy="1344975"/>
          </a:xfrm>
          <a:prstGeom prst="ellipse">
            <a:avLst/>
          </a:prstGeo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altLang="pl-PL" sz="3200" b="1" dirty="0">
                <a:latin typeface="Roboto"/>
              </a:rPr>
              <a:t>3. </a:t>
            </a:r>
            <a:r>
              <a:rPr lang="en-US" altLang="pl-PL" sz="3200" b="1" dirty="0" err="1">
                <a:latin typeface="Roboto"/>
              </a:rPr>
              <a:t>Puszcza</a:t>
            </a:r>
            <a:r>
              <a:rPr lang="en-US" altLang="pl-PL" sz="3200" b="1" dirty="0">
                <a:latin typeface="Roboto"/>
              </a:rPr>
              <a:t> </a:t>
            </a:r>
            <a:r>
              <a:rPr lang="en-US" altLang="pl-PL" sz="3200" b="1" dirty="0" err="1">
                <a:latin typeface="Roboto"/>
              </a:rPr>
              <a:t>Białowieska</a:t>
            </a:r>
            <a:br>
              <a:rPr lang="en-US" altLang="pl-PL" sz="1900" dirty="0"/>
            </a:br>
            <a:endParaRPr lang="en-US" sz="1900" dirty="0"/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39E9CB55-DA0C-4594-B8AA-806F5FF9B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8034" y="2121762"/>
            <a:ext cx="3657600" cy="4092771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  <p:pic>
        <p:nvPicPr>
          <p:cNvPr id="1026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7BCE2708-A1E7-4390-8744-205BB9346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94" b="-1"/>
          <a:stretch/>
        </p:blipFill>
        <p:spPr bwMode="auto">
          <a:xfrm>
            <a:off x="699516" y="495300"/>
            <a:ext cx="6565392" cy="57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Pełen ekran">
            <a:extLst>
              <a:ext uri="{FF2B5EF4-FFF2-40B4-BE49-F238E27FC236}">
                <a16:creationId xmlns:a16="http://schemas.microsoft.com/office/drawing/2014/main" id="{9B1B58F1-B22B-4313-A73E-586A91199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3686B3-6030-4D02-A6EB-AF209C5A6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054134"/>
            <a:ext cx="16030029" cy="210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7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Fot.: shutterstock.com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Slajd: </a:t>
            </a:r>
            <a:r>
              <a:rPr kumimoji="0" lang="pl-PL" altLang="pl-PL" sz="9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3/20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57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62E414-CCCD-49CC-8950-EBE5E139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Roboto"/>
              </a:rPr>
              <a:t>4. Kaplica Czaszek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F84F05-4E05-4268-975F-19F6FDF79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873" y="3921125"/>
            <a:ext cx="10515600" cy="435133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49" name="Picture 1" descr="Pełen ekran">
            <a:extLst>
              <a:ext uri="{FF2B5EF4-FFF2-40B4-BE49-F238E27FC236}">
                <a16:creationId xmlns:a16="http://schemas.microsoft.com/office/drawing/2014/main" id="{1D7F4F15-1BCD-4FF1-84C1-D3E2B7E06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673" y="2095500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1B9258EE-BB6A-491E-A572-4E798D637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08" y="1546225"/>
            <a:ext cx="9929091" cy="514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9EF263-F2A3-43CF-BE3D-2C44ACAC4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673" y="1595362"/>
            <a:ext cx="16030029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7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F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</p:txBody>
      </p:sp>
      <p:pic>
        <p:nvPicPr>
          <p:cNvPr id="2068" name="Picture 20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9F29D31B-8159-42A3-91FB-FE3ACC8F5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8673" y="154622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9DAC34BB-EC08-410A-87CF-0792B327C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2423" y="154622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23E90806-BE9C-4959-A239-148C02512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173" y="154622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iekawe miejsca w Polsce – TOP 20 największych atrakcji">
            <a:hlinkClick r:id="rId10" tooltip="Ciekawe miejsca w Polsce – TOP 20 największych atrakcji"/>
            <a:extLst>
              <a:ext uri="{FF2B5EF4-FFF2-40B4-BE49-F238E27FC236}">
                <a16:creationId xmlns:a16="http://schemas.microsoft.com/office/drawing/2014/main" id="{2BBDE747-BCE2-4CC4-B6CA-2DE66037D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923" y="154622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799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689E96-633F-4A8F-AB69-734DC5288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5. Przełom Dunajca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B8A241-6C4C-4FE0-BDA3-315535A8B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9180" y="5671127"/>
            <a:ext cx="5414818" cy="207601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25" name="Picture 1" descr="Pełen ekran">
            <a:extLst>
              <a:ext uri="{FF2B5EF4-FFF2-40B4-BE49-F238E27FC236}">
                <a16:creationId xmlns:a16="http://schemas.microsoft.com/office/drawing/2014/main" id="{159B5A6A-A44D-4274-91B4-6BEDB8CFB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3" y="198671"/>
            <a:ext cx="240332" cy="21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iekawe miejsca w Polsce – TOP 20 największych atrakcji">
            <a:hlinkClick r:id="rId3" tooltip="Ciekawe miejsca w Polsce – TOP 20 największych atrakcji"/>
            <a:extLst>
              <a:ext uri="{FF2B5EF4-FFF2-40B4-BE49-F238E27FC236}">
                <a16:creationId xmlns:a16="http://schemas.microsoft.com/office/drawing/2014/main" id="{460D32AB-BF88-42C0-B046-0F7047B50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3948" y="-253577"/>
            <a:ext cx="313902" cy="31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Pełen ekran">
            <a:extLst>
              <a:ext uri="{FF2B5EF4-FFF2-40B4-BE49-F238E27FC236}">
                <a16:creationId xmlns:a16="http://schemas.microsoft.com/office/drawing/2014/main" id="{90440E2E-CD16-49C3-A4A5-B83C4D223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198" y="1570182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Ciekawe miejsca w Polsce – TOP 20 największych atrakcji">
            <a:extLst>
              <a:ext uri="{FF2B5EF4-FFF2-40B4-BE49-F238E27FC236}">
                <a16:creationId xmlns:a16="http://schemas.microsoft.com/office/drawing/2014/main" id="{901B8E02-284D-4F0B-BFD0-D7664E1A4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570182"/>
            <a:ext cx="10515600" cy="515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6">
            <a:extLst>
              <a:ext uri="{FF2B5EF4-FFF2-40B4-BE49-F238E27FC236}">
                <a16:creationId xmlns:a16="http://schemas.microsoft.com/office/drawing/2014/main" id="{406C9211-A75E-4E94-B52E-D8E9D258F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0198" y="923851"/>
            <a:ext cx="1603002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68" name="Picture 44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D6136530-1D65-46E8-9D29-77EBC8467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0948" y="102090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Picture 45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67593693-0FB7-45C6-953B-E809F83E9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4698" y="102090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Ciekawe miejsca w Polsce – TOP 20 największych atrakcji">
            <a:hlinkClick r:id="rId3" tooltip="Ciekawe miejsca w Polsce – TOP 20 największych atrakcji"/>
            <a:extLst>
              <a:ext uri="{FF2B5EF4-FFF2-40B4-BE49-F238E27FC236}">
                <a16:creationId xmlns:a16="http://schemas.microsoft.com/office/drawing/2014/main" id="{298774FC-14B0-45B4-A957-A10B8A006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8448" y="102090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439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F6CD53-94E6-4A14-9063-F2D51C14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latin typeface="Roboto"/>
              </a:rPr>
              <a:t>6. Toruń</a:t>
            </a:r>
            <a:br>
              <a:rPr lang="pl-PL" altLang="pl-PL" sz="8000" dirty="0">
                <a:latin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A1C17B-38AF-4F93-9D95-4DE157A93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2325" y="3516313"/>
            <a:ext cx="10515600" cy="435133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49" name="Picture 1" descr="Pełen ekran">
            <a:extLst>
              <a:ext uri="{FF2B5EF4-FFF2-40B4-BE49-F238E27FC236}">
                <a16:creationId xmlns:a16="http://schemas.microsoft.com/office/drawing/2014/main" id="{D7640A6C-F17F-4142-966E-496CAD694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1690688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C61AAB79-E7B2-4F92-B464-919263EB4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53" y="1259799"/>
            <a:ext cx="10515599" cy="547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3B9FC0-E211-420C-9D3E-A765AA800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5" y="1259799"/>
            <a:ext cx="1422825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</a:t>
            </a: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8" name="Picture 20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62366F2C-6F8C-40A4-AFE1-76D6B6287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25" y="11414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8B8369C1-4FF0-4CBC-98DC-293C7D814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75" y="11414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0CE4D0F9-2C92-4E59-976F-175BBC735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25" y="11414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iekawe miejsca w Polsce – TOP 20 największych atrakcji">
            <a:hlinkClick r:id="rId10" tooltip="Ciekawe miejsca w Polsce – TOP 20 największych atrakcji"/>
            <a:extLst>
              <a:ext uri="{FF2B5EF4-FFF2-40B4-BE49-F238E27FC236}">
                <a16:creationId xmlns:a16="http://schemas.microsoft.com/office/drawing/2014/main" id="{EFDAD4AD-87E8-422F-B8C9-F6F79C3A7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75" y="11414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579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>
            <a:extLst>
              <a:ext uri="{FF2B5EF4-FFF2-40B4-BE49-F238E27FC236}">
                <a16:creationId xmlns:a16="http://schemas.microsoft.com/office/drawing/2014/main" id="{02F470EF-7133-45AB-8E28-AE5D7AFBF9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-737068"/>
            <a:ext cx="1977439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4000" b="1" i="0" u="none" strike="noStrike" cap="none" normalizeH="0" baseline="0" dirty="0">
                <a:ln>
                  <a:noFill/>
                </a:ln>
                <a:effectLst/>
                <a:latin typeface="Roboto"/>
              </a:rPr>
              <a:t>7. Kotlina Kłodzka</a:t>
            </a:r>
            <a:endParaRPr kumimoji="0" lang="pl-PL" altLang="pl-PL" sz="40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5824F8-453B-4FF3-BA1D-B7F80A5B9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816" y="3830349"/>
            <a:ext cx="10515600" cy="435133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3073" name="Picture 1" descr="Pełen ekran">
            <a:extLst>
              <a:ext uri="{FF2B5EF4-FFF2-40B4-BE49-F238E27FC236}">
                <a16:creationId xmlns:a16="http://schemas.microsoft.com/office/drawing/2014/main" id="{B53155E5-738D-41F8-B5AC-6F9709272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616" y="2004724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02662A39-A959-4E7C-A5F5-8802617D6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4" y="1455449"/>
            <a:ext cx="11173402" cy="51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3F645C-D1E1-4DD5-BAAA-FF4B706D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616" y="1204505"/>
            <a:ext cx="16030029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89" name="Picture 17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BEA2FE0B-1BA0-4204-9D30-DB82EB415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736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3AEE7158-3641-4DE3-A360-96ED809CD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111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9AA02FB2-3B6D-45E0-9E04-C375AE78F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86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Ciekawe miejsca w Polsce – TOP 20 największych atrakcji">
            <a:hlinkClick r:id="rId10" tooltip="Ciekawe miejsca w Polsce – TOP 20 największych atrakcji"/>
            <a:extLst>
              <a:ext uri="{FF2B5EF4-FFF2-40B4-BE49-F238E27FC236}">
                <a16:creationId xmlns:a16="http://schemas.microsoft.com/office/drawing/2014/main" id="{D1589B4B-EDD5-4501-811A-E1CA9C2B5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861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Ciekawe miejsca w Polsce – TOP 20 największych atrakcji">
            <a:hlinkClick r:id="rId12" tooltip="Ciekawe miejsca w Polsce – TOP 20 największych atrakcji"/>
            <a:extLst>
              <a:ext uri="{FF2B5EF4-FFF2-40B4-BE49-F238E27FC236}">
                <a16:creationId xmlns:a16="http://schemas.microsoft.com/office/drawing/2014/main" id="{791B7F9B-8123-4877-8EF8-18E0EEE02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236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Ciekawe miejsca w Polsce – TOP 20 największych atrakcji">
            <a:hlinkClick r:id="rId14" tooltip="Ciekawe miejsca w Polsce – TOP 20 największych atrakcji"/>
            <a:extLst>
              <a:ext uri="{FF2B5EF4-FFF2-40B4-BE49-F238E27FC236}">
                <a16:creationId xmlns:a16="http://schemas.microsoft.com/office/drawing/2014/main" id="{8C203D0D-2875-49DE-A73E-5382000BB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11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Ciekawe miejsca w Polsce – TOP 20 największych atrakcji">
            <a:hlinkClick r:id="rId16" tooltip="Ciekawe miejsca w Polsce – TOP 20 największych atrakcji"/>
            <a:extLst>
              <a:ext uri="{FF2B5EF4-FFF2-40B4-BE49-F238E27FC236}">
                <a16:creationId xmlns:a16="http://schemas.microsoft.com/office/drawing/2014/main" id="{90C725EE-A830-425D-9143-C091FC02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866" y="145544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3">
            <a:extLst>
              <a:ext uri="{FF2B5EF4-FFF2-40B4-BE49-F238E27FC236}">
                <a16:creationId xmlns:a16="http://schemas.microsoft.com/office/drawing/2014/main" id="{25307794-868D-45ED-BCAC-ABDD1D7BD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016" y="1803180"/>
            <a:ext cx="160300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59604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047AE5-98AF-4F75-B247-4F5D6F59D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latin typeface="Roboto"/>
              </a:rPr>
              <a:t>8. Dolina Chochołowska</a:t>
            </a:r>
            <a:br>
              <a:rPr lang="pl-PL" altLang="pl-PL" sz="8000" dirty="0">
                <a:latin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C5FFE4-B729-4785-B0CC-9B5E0403D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7073" y="3556000"/>
            <a:ext cx="10515600" cy="435133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097" name="Picture 1" descr="Pełen ekran">
            <a:extLst>
              <a:ext uri="{FF2B5EF4-FFF2-40B4-BE49-F238E27FC236}">
                <a16:creationId xmlns:a16="http://schemas.microsoft.com/office/drawing/2014/main" id="{569B7124-81F5-4A6D-914A-258FAB377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873" y="1730375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DB16B62E-0876-4F52-A195-09B4A67FC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08" y="1385455"/>
            <a:ext cx="10515599" cy="510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7DBB29-3838-4C42-879F-9B9A564C9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873" y="991711"/>
            <a:ext cx="1603002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8.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17" name="Picture 21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3479CDCA-709E-4E0D-B8BD-D4652CC4A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9623" y="11811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CAB032C9-D36A-4B2C-AAE8-BA39A7658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3373" y="11811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9" name="Picture 23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89FCA58C-6B5C-4EAF-A73F-421072958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7123" y="11811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2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5BE8A7-0FDB-4673-82D7-E87F6139C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latin typeface="Roboto"/>
              </a:rPr>
              <a:t>9. Ruchome wydmy</a:t>
            </a:r>
            <a:br>
              <a:rPr lang="pl-PL" altLang="pl-PL" sz="8000" dirty="0">
                <a:latin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25F777-9EDE-4615-93F3-3C6C63598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2018" y="3848389"/>
            <a:ext cx="10515600" cy="435133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121" name="Picture 1" descr="Pełen ekran">
            <a:extLst>
              <a:ext uri="{FF2B5EF4-FFF2-40B4-BE49-F238E27FC236}">
                <a16:creationId xmlns:a16="http://schemas.microsoft.com/office/drawing/2014/main" id="{3477B353-BB75-45E3-8F0B-8497ADF9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8" y="2022764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4D9EBB7E-C6F5-492D-A639-14CCDA799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09" y="1293091"/>
            <a:ext cx="10797309" cy="519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3464EF-FB32-4A82-BED4-AA6C1057F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818" y="1160990"/>
            <a:ext cx="16030029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40" name="Picture 20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900C4739-9E30-4EF9-8C1E-48982C0FA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0818" y="147348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1" name="Picture 21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E2A5F465-338D-4DC5-ABD6-CDE660E0F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4568" y="147348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87C933B5-F81C-4834-9656-5070F325C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8318" y="147348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3" name="Picture 23" descr="Ciekawe miejsca w Polsce – TOP 20 największych atrakcji">
            <a:hlinkClick r:id="rId10" tooltip="Ciekawe miejsca w Polsce – TOP 20 największych atrakcji"/>
            <a:extLst>
              <a:ext uri="{FF2B5EF4-FFF2-40B4-BE49-F238E27FC236}">
                <a16:creationId xmlns:a16="http://schemas.microsoft.com/office/drawing/2014/main" id="{1B13E994-17A3-4420-B4CC-1B4555084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2068" y="147348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064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EEB69-EC93-45D0-9FC7-832DE2CF0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latin typeface="Roboto"/>
              </a:rPr>
              <a:t>10. Kopalnia Soli w Wieliczce</a:t>
            </a:r>
            <a:br>
              <a:rPr lang="pl-PL" altLang="pl-PL" sz="8000" dirty="0">
                <a:latin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F025E8-8BF9-4C5A-B2DB-A299017ED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3837" y="3377334"/>
            <a:ext cx="10515600" cy="4351338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6145" name="Picture 1" descr="Pełen ekran">
            <a:extLst>
              <a:ext uri="{FF2B5EF4-FFF2-40B4-BE49-F238E27FC236}">
                <a16:creationId xmlns:a16="http://schemas.microsoft.com/office/drawing/2014/main" id="{007B4AEF-91A4-42C9-9C49-F2DBD34AE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637" y="1551709"/>
            <a:ext cx="46672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iekawe miejsca w Polsce – TOP 20 największych atrakcji">
            <a:extLst>
              <a:ext uri="{FF2B5EF4-FFF2-40B4-BE49-F238E27FC236}">
                <a16:creationId xmlns:a16="http://schemas.microsoft.com/office/drawing/2014/main" id="{3A29BC8E-DA59-410B-82E3-951000985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8" y="1293091"/>
            <a:ext cx="10908146" cy="543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C4E015-76E5-437F-BA33-29B424F58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637" y="1197765"/>
            <a:ext cx="160300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  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  </a:t>
            </a:r>
            <a:r>
              <a:rPr kumimoji="0" lang="pl-PL" altLang="pl-PL" sz="3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/>
              </a:rPr>
              <a:t>   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oboto"/>
            </a:endParaRPr>
          </a:p>
        </p:txBody>
      </p:sp>
      <p:pic>
        <p:nvPicPr>
          <p:cNvPr id="6164" name="Picture 20" descr="Ciekawe miejsca w Polsce – TOP 20 największych atrakcji">
            <a:hlinkClick r:id="rId4" tooltip="Ciekawe miejsca w Polsce – TOP 20 największych atrakcji"/>
            <a:extLst>
              <a:ext uri="{FF2B5EF4-FFF2-40B4-BE49-F238E27FC236}">
                <a16:creationId xmlns:a16="http://schemas.microsoft.com/office/drawing/2014/main" id="{E8983612-FB55-40DD-A028-150516026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637" y="100243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5" name="Picture 21" descr="Ciekawe miejsca w Polsce – TOP 20 największych atrakcji">
            <a:hlinkClick r:id="rId6" tooltip="Ciekawe miejsca w Polsce – TOP 20 największych atrakcji"/>
            <a:extLst>
              <a:ext uri="{FF2B5EF4-FFF2-40B4-BE49-F238E27FC236}">
                <a16:creationId xmlns:a16="http://schemas.microsoft.com/office/drawing/2014/main" id="{0FD8F660-DD7E-4252-A994-C9E7D4C61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6387" y="100243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iekawe miejsca w Polsce – TOP 20 największych atrakcji">
            <a:hlinkClick r:id="rId8" tooltip="Ciekawe miejsca w Polsce – TOP 20 największych atrakcji"/>
            <a:extLst>
              <a:ext uri="{FF2B5EF4-FFF2-40B4-BE49-F238E27FC236}">
                <a16:creationId xmlns:a16="http://schemas.microsoft.com/office/drawing/2014/main" id="{F8339D4F-E91D-4EAC-82BE-C7D7FECEE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137" y="100243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7" name="Picture 23" descr="Ciekawe miejsca w Polsce – TOP 20 największych atrakcji">
            <a:hlinkClick r:id="rId10" tooltip="Ciekawe miejsca w Polsce – TOP 20 największych atrakcji"/>
            <a:extLst>
              <a:ext uri="{FF2B5EF4-FFF2-40B4-BE49-F238E27FC236}">
                <a16:creationId xmlns:a16="http://schemas.microsoft.com/office/drawing/2014/main" id="{136A2C45-8543-45DB-8D5D-7E1EFC169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887" y="100243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985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92</Words>
  <Application>Microsoft Office PowerPoint</Application>
  <PresentationFormat>Panoramiczny</PresentationFormat>
  <Paragraphs>49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Office Theme</vt:lpstr>
      <vt:lpstr>Najciekawsze zakątki</vt:lpstr>
      <vt:lpstr>1. Biebrzański Park Narodowy </vt:lpstr>
      <vt:lpstr>2. Narew</vt:lpstr>
      <vt:lpstr>3. Puszcza Białowieska </vt:lpstr>
      <vt:lpstr>4. Kaplica Czaszek</vt:lpstr>
      <vt:lpstr>5. Przełom Dunajca</vt:lpstr>
      <vt:lpstr>6. Toruń </vt:lpstr>
      <vt:lpstr>                                                                                                                                                7. Kotlina Kłodzka</vt:lpstr>
      <vt:lpstr>8. Dolina Chochołowska </vt:lpstr>
      <vt:lpstr>9. Ruchome wydmy </vt:lpstr>
      <vt:lpstr>10. Kopalnia Soli w Wieliczce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Najciekawsze zakątki</dc:title>
  <dc:creator>Marzena Polaczuk</dc:creator>
  <cp:lastModifiedBy>Marzena Polaczuk</cp:lastModifiedBy>
  <cp:revision>2</cp:revision>
  <dcterms:created xsi:type="dcterms:W3CDTF">2020-05-03T18:32:20Z</dcterms:created>
  <dcterms:modified xsi:type="dcterms:W3CDTF">2020-05-03T18:37:06Z</dcterms:modified>
</cp:coreProperties>
</file>