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2" r:id="rId5"/>
    <p:sldId id="261" r:id="rId6"/>
    <p:sldId id="263" r:id="rId7"/>
    <p:sldId id="258" r:id="rId8"/>
    <p:sldId id="260" r:id="rId9"/>
    <p:sldId id="259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544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467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85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251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47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370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69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581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526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139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001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CB31-7E84-47B8-BD8A-C3F9E6ADA79A}" type="datetimeFigureOut">
              <a:rPr lang="pl-PL" smtClean="0"/>
              <a:t>23.05.2020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97B09-16B9-4014-A900-476A7691B9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71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672" y="-100207"/>
            <a:ext cx="7770443" cy="67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806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65683">
            <a:off x="807992" y="1280770"/>
            <a:ext cx="4023204" cy="2686301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50521" y="701458"/>
            <a:ext cx="344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Dzień Dziecka w Polsce, Ukrainie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6108">
            <a:off x="6274113" y="393269"/>
            <a:ext cx="5701029" cy="379910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784" y="3635624"/>
            <a:ext cx="7012227" cy="29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53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887233" y="463463"/>
            <a:ext cx="5210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Dzień Dziecka we Francji i Włoszech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965" y="2204581"/>
            <a:ext cx="3619500" cy="423666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33" y="463463"/>
            <a:ext cx="4630063" cy="304175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2189">
            <a:off x="2684568" y="2731000"/>
            <a:ext cx="5138004" cy="360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01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85668">
            <a:off x="0" y="363254"/>
            <a:ext cx="5835041" cy="389002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70288">
            <a:off x="5183687" y="1732071"/>
            <a:ext cx="6600598" cy="445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42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15142">
            <a:off x="334173" y="811681"/>
            <a:ext cx="4972834" cy="3729625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260932" y="297325"/>
            <a:ext cx="23674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Od 1986 r. w Turcji obchody Dnia Dziecka połączone są ze Świętem Niepodległości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340" y="3780783"/>
            <a:ext cx="4994412" cy="299140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65417">
            <a:off x="6767069" y="1376393"/>
            <a:ext cx="5572227" cy="3423792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20913685">
            <a:off x="891540" y="4473863"/>
            <a:ext cx="2215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/ fot. CC-BY-3.0 autor: </a:t>
            </a:r>
            <a:r>
              <a:rPr lang="pl-PL" sz="1000" dirty="0" err="1" smtClean="0"/>
              <a:t>Killikundak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3454146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352811" y="4972833"/>
            <a:ext cx="1007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 smtClean="0"/>
          </a:p>
          <a:p>
            <a:r>
              <a:rPr lang="pl-PL" dirty="0" smtClean="0"/>
              <a:t>Latawce w kształcie karpi i wystawa lalek są tradycyjnym elementem obchodów Dnia Dziecka w Japonii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09130">
            <a:off x="538619" y="424841"/>
            <a:ext cx="4212921" cy="421292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7211">
            <a:off x="6112701" y="957167"/>
            <a:ext cx="5386191" cy="346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16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87004">
            <a:off x="367762" y="537069"/>
            <a:ext cx="4166246" cy="2778886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24362">
            <a:off x="6813638" y="841137"/>
            <a:ext cx="4898198" cy="324505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7907">
            <a:off x="2705933" y="3539873"/>
            <a:ext cx="4516937" cy="291797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709786" y="901874"/>
            <a:ext cx="202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Dzień Dziecka w Meksyku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6977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151" y="3472035"/>
            <a:ext cx="5278090" cy="328490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43854">
            <a:off x="6976999" y="747405"/>
            <a:ext cx="4872623" cy="325000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578">
            <a:off x="211474" y="428872"/>
            <a:ext cx="3996190" cy="299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21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664" y="873598"/>
            <a:ext cx="4079345" cy="2977922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1152395" y="300625"/>
            <a:ext cx="10346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Dzień dziecka w Chinach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04528">
            <a:off x="268106" y="3326033"/>
            <a:ext cx="4074616" cy="308225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050816">
            <a:off x="7335319" y="2891277"/>
            <a:ext cx="4365394" cy="3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25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2" y="76206"/>
            <a:ext cx="10333973" cy="669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96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56</Words>
  <Application>Microsoft Office PowerPoint</Application>
  <PresentationFormat>Panoramiczny</PresentationFormat>
  <Paragraphs>8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Dzieci na świecie</dc:title>
  <dc:creator>Magda Połaska</dc:creator>
  <cp:lastModifiedBy>Magda Połaska</cp:lastModifiedBy>
  <cp:revision>9</cp:revision>
  <dcterms:created xsi:type="dcterms:W3CDTF">2020-05-23T07:11:47Z</dcterms:created>
  <dcterms:modified xsi:type="dcterms:W3CDTF">2020-05-23T08:38:22Z</dcterms:modified>
</cp:coreProperties>
</file>