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UNIA EUROPEJSKA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pl-PL" sz="1200" dirty="0" smtClean="0"/>
          </a:p>
        </p:txBody>
      </p:sp>
    </p:spTree>
    <p:extLst>
      <p:ext uri="{BB962C8B-B14F-4D97-AF65-F5344CB8AC3E}">
        <p14:creationId xmlns:p14="http://schemas.microsoft.com/office/powerpoint/2010/main" val="321848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Co to jest </a:t>
            </a:r>
            <a:r>
              <a:rPr lang="pl-PL" smtClean="0"/>
              <a:t>unia </a:t>
            </a:r>
            <a:r>
              <a:rPr lang="pl-PL" smtClean="0"/>
              <a:t>europejska?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Unia Europejska powstała 1 listopada 1993 roku w wyniku dążeń do pokojowego współistnienia i współpracy krajów europejskich.</a:t>
            </a:r>
          </a:p>
          <a:p>
            <a:r>
              <a:rPr lang="pl-PL" dirty="0" smtClean="0"/>
              <a:t>Proces integracji, czyli tworzenia wspólnoty europejskiej rozpoczął się po II wojnie światowej wraz z powstaniem Europejskiej Wspólnoty Węgla i Stali w 1952 roku oraz utworzeniem Europejskiej Wspólnoty Gospodarczej w 1958 roku.</a:t>
            </a:r>
          </a:p>
          <a:p>
            <a:r>
              <a:rPr lang="pl-PL" dirty="0" smtClean="0"/>
              <a:t>Unia Europejska jest następstwem rozszerzania wcześniejszych organizacji europejskich i kolejnym etapem współpracy krajów Europy.</a:t>
            </a:r>
          </a:p>
          <a:p>
            <a:r>
              <a:rPr lang="pl-PL" dirty="0" smtClean="0"/>
              <a:t>Polska do Unii Europejskiej przystąpiła w 2004 roku.</a:t>
            </a:r>
          </a:p>
          <a:p>
            <a:r>
              <a:rPr lang="pl-PL" dirty="0" smtClean="0"/>
              <a:t>Obecnie w skład Unii Europejskiej wchodzi 27 państw.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42407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Wspólne wartości państw należących do unii Europejskiej: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pl-P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/>
              <a:t>Wolność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/>
              <a:t>Demokracja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/>
              <a:t>Prawa człowieka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/>
              <a:t>Solidarność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/>
              <a:t>Bezpieczeństwo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 smtClean="0"/>
              <a:t>Partnerstwo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  <p:pic>
        <p:nvPicPr>
          <p:cNvPr id="7" name="Symbol zastępczy obrazu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8" r="20328"/>
          <a:stretch>
            <a:fillRect/>
          </a:stretch>
        </p:blipFill>
        <p:spPr>
          <a:xfrm>
            <a:off x="7559040" y="1524000"/>
            <a:ext cx="2808453" cy="4212680"/>
          </a:xfrm>
        </p:spPr>
      </p:pic>
    </p:spTree>
    <p:extLst>
      <p:ext uri="{BB962C8B-B14F-4D97-AF65-F5344CB8AC3E}">
        <p14:creationId xmlns:p14="http://schemas.microsoft.com/office/powerpoint/2010/main" val="2466990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Flaga </a:t>
            </a:r>
            <a:br>
              <a:rPr lang="pl-PL" dirty="0" smtClean="0"/>
            </a:br>
            <a:r>
              <a:rPr lang="pl-PL" dirty="0" smtClean="0"/>
              <a:t>Unii Europejskiej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631" y="1736217"/>
            <a:ext cx="5147290" cy="3317589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85800" y="3124200"/>
            <a:ext cx="4114800" cy="3094485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  <a:p>
            <a:r>
              <a:rPr lang="pl-PL" dirty="0" smtClean="0"/>
              <a:t>Na fladze przedstawiony jest okrąg złożony z dwunastu złotych gwiazd na błękitnym tle. Gwiazdy symbolizują jedność, solidarność i harmonię pomiędzy narodami Europy.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03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9 maja – dzień </a:t>
            </a:r>
            <a:r>
              <a:rPr lang="pl-PL" dirty="0" err="1" smtClean="0"/>
              <a:t>europy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986" y="3027865"/>
            <a:ext cx="4370727" cy="2458534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593" y="2942110"/>
            <a:ext cx="3957782" cy="2544289"/>
          </a:xfrm>
        </p:spPr>
      </p:pic>
    </p:spTree>
    <p:extLst>
      <p:ext uri="{BB962C8B-B14F-4D97-AF65-F5344CB8AC3E}">
        <p14:creationId xmlns:p14="http://schemas.microsoft.com/office/powerpoint/2010/main" val="3945675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Zjednoczona </a:t>
            </a:r>
            <a:br>
              <a:rPr lang="pl-PL" dirty="0" smtClean="0"/>
            </a:br>
            <a:r>
              <a:rPr lang="pl-PL" dirty="0" smtClean="0"/>
              <a:t>w</a:t>
            </a:r>
            <a:br>
              <a:rPr lang="pl-PL" dirty="0" smtClean="0"/>
            </a:br>
            <a:r>
              <a:rPr lang="pl-PL" dirty="0" smtClean="0"/>
              <a:t>różnorodności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863" y="1040805"/>
            <a:ext cx="6510337" cy="4882752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 smtClean="0"/>
              <a:t> </a:t>
            </a:r>
          </a:p>
          <a:p>
            <a:r>
              <a:rPr lang="pl-PL" dirty="0" smtClean="0"/>
              <a:t>     </a:t>
            </a:r>
          </a:p>
          <a:p>
            <a:endParaRPr lang="pl-PL" dirty="0"/>
          </a:p>
          <a:p>
            <a:endParaRPr lang="pl-PL" dirty="0" smtClean="0"/>
          </a:p>
          <a:p>
            <a:r>
              <a:rPr lang="pl-PL" dirty="0" smtClean="0"/>
              <a:t>Motto Unii Europejskiej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90508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 smtClean="0"/>
              <a:t>syriusz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863" y="1040805"/>
            <a:ext cx="6510337" cy="4882752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 smtClean="0"/>
              <a:t>  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pPr algn="ctr"/>
            <a:r>
              <a:rPr lang="pl-PL" dirty="0" smtClean="0"/>
              <a:t>Maskotka Unii Europejskiej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5797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9888" y="1523999"/>
            <a:ext cx="4114800" cy="1600200"/>
          </a:xfrm>
        </p:spPr>
        <p:txBody>
          <a:bodyPr/>
          <a:lstStyle/>
          <a:p>
            <a:r>
              <a:rPr lang="pl-PL" dirty="0" smtClean="0"/>
              <a:t>Oda do radości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863" y="1040805"/>
            <a:ext cx="6510337" cy="4882752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95647" y="3124199"/>
            <a:ext cx="4114800" cy="3094485"/>
          </a:xfrm>
        </p:spPr>
        <p:txBody>
          <a:bodyPr/>
          <a:lstStyle/>
          <a:p>
            <a:r>
              <a:rPr lang="pl-PL" dirty="0" smtClean="0"/>
              <a:t> 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r>
              <a:rPr lang="pl-PL" dirty="0" smtClean="0"/>
              <a:t>Autor tekstu: </a:t>
            </a:r>
            <a:r>
              <a:rPr lang="pl-PL" b="1" dirty="0" smtClean="0"/>
              <a:t>Fryderyk Schiller</a:t>
            </a:r>
          </a:p>
          <a:p>
            <a:r>
              <a:rPr lang="pl-PL" dirty="0" smtClean="0"/>
              <a:t>Kompozytor: </a:t>
            </a:r>
            <a:r>
              <a:rPr lang="pl-PL" b="1" dirty="0" smtClean="0"/>
              <a:t>Ludwik van Beethoven</a:t>
            </a:r>
            <a:endParaRPr lang="pl-PL" b="1" dirty="0"/>
          </a:p>
        </p:txBody>
      </p:sp>
      <p:pic>
        <p:nvPicPr>
          <p:cNvPr id="6" name="Oda do radości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16225" y="3037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51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Dziękuję za uwagę 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/>
              <a:t>Materiały wykorzystane w prezentacji pochodzą z zasobów Internetu (w dużej części z Wikipedii).</a:t>
            </a:r>
          </a:p>
          <a:p>
            <a:r>
              <a:rPr lang="pl-PL" dirty="0" smtClean="0"/>
              <a:t>Dorota </a:t>
            </a:r>
            <a:r>
              <a:rPr lang="pl-PL" dirty="0" err="1" smtClean="0"/>
              <a:t>Nowek</a:t>
            </a:r>
            <a:r>
              <a:rPr lang="pl-PL" dirty="0" smtClean="0"/>
              <a:t>-Reszke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3614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Para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TM04033937[[fn=Para]]</Template>
  <TotalTime>98</TotalTime>
  <Words>184</Words>
  <Application>Microsoft Office PowerPoint</Application>
  <PresentationFormat>Panoramiczny</PresentationFormat>
  <Paragraphs>43</Paragraphs>
  <Slides>9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</vt:lpstr>
      <vt:lpstr>Para</vt:lpstr>
      <vt:lpstr>UNIA EUROPEJSKA</vt:lpstr>
      <vt:lpstr>Co to jest unia europejska?</vt:lpstr>
      <vt:lpstr>Wspólne wartości państw należących do unii Europejskiej:</vt:lpstr>
      <vt:lpstr>Flaga  Unii Europejskiej</vt:lpstr>
      <vt:lpstr>9 maja – dzień europy</vt:lpstr>
      <vt:lpstr>Zjednoczona  w różnorodności</vt:lpstr>
      <vt:lpstr>syriusz</vt:lpstr>
      <vt:lpstr>Oda do radości</vt:lpstr>
      <vt:lpstr>Dziękuję za uwagę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UNIA EUROPEJSKA</dc:title>
  <dc:creator>Użytkownik systemu Windows</dc:creator>
  <cp:lastModifiedBy>Użytkownik systemu Windows</cp:lastModifiedBy>
  <cp:revision>9</cp:revision>
  <dcterms:created xsi:type="dcterms:W3CDTF">2020-05-24T10:13:02Z</dcterms:created>
  <dcterms:modified xsi:type="dcterms:W3CDTF">2020-05-29T14:39:34Z</dcterms:modified>
</cp:coreProperties>
</file>