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641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908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779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880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2115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3116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1167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4923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2811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1024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7803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84F8E-8578-49A4-9D4A-2F6185A43BC4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026D2-ACC4-4A60-87C8-3195CA4647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06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mtClean="0">
                <a:latin typeface="Comic Sans MS" panose="030F0702030302020204" pitchFamily="66" charset="0"/>
              </a:rPr>
              <a:t>ZAPRASZAMY DO OBEJRZENIA ZDJĘĆ DESZCZU</a:t>
            </a:r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830" y="3680505"/>
            <a:ext cx="4595814" cy="306296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03" y="3680505"/>
            <a:ext cx="4323244" cy="28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1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527" y="684234"/>
            <a:ext cx="7620000" cy="5715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 rot="20219527">
            <a:off x="807675" y="1284016"/>
            <a:ext cx="3225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DESZCZ</a:t>
            </a:r>
            <a:endParaRPr lang="pl-PL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23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377">
            <a:off x="390395" y="2206770"/>
            <a:ext cx="5797463" cy="434809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1189973" y="179634"/>
            <a:ext cx="100834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latin typeface="Comic Sans MS" panose="030F0702030302020204" pitchFamily="66" charset="0"/>
              </a:rPr>
              <a:t>KOŁA NA </a:t>
            </a:r>
            <a:r>
              <a:rPr lang="pl-PL" sz="4400" dirty="0" smtClean="0">
                <a:latin typeface="Comic Sans MS" panose="030F0702030302020204" pitchFamily="66" charset="0"/>
              </a:rPr>
              <a:t>WODZIE WYWOŁANE KROPLAMI DESZCZU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5403">
            <a:off x="6697938" y="2841842"/>
            <a:ext cx="5185774" cy="291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827" y="2755725"/>
            <a:ext cx="5068865" cy="3801649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3108542" y="556591"/>
            <a:ext cx="55665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latin typeface="Comic Sans MS" panose="030F0702030302020204" pitchFamily="66" charset="0"/>
              </a:rPr>
              <a:t>KROPLE  DESZCZU NA  SZYBIE 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57" y="2755725"/>
            <a:ext cx="5457171" cy="380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49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125" y="139667"/>
            <a:ext cx="4546826" cy="2841766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508" y="2302779"/>
            <a:ext cx="2530244" cy="179323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775" y="3820439"/>
            <a:ext cx="4253176" cy="284176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85" y="263046"/>
            <a:ext cx="4907696" cy="3680772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039660" y="4622104"/>
            <a:ext cx="47724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DESZCZ W PRZYRODZIE</a:t>
            </a:r>
            <a:endParaRPr lang="pl-PL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231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04" y="3256767"/>
            <a:ext cx="4261719" cy="3196289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50521" y="854125"/>
            <a:ext cx="58621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GWAŁTOWNE OPADY W GDAŃSKU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862" y="3219791"/>
            <a:ext cx="4849898" cy="323326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471" y="159709"/>
            <a:ext cx="5040680" cy="2835383"/>
          </a:xfrm>
          <a:prstGeom prst="rect">
            <a:avLst/>
          </a:prstGeom>
        </p:spPr>
      </p:pic>
      <p:pic>
        <p:nvPicPr>
          <p:cNvPr id="6" name="22 Odgłosy padającego deszcz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3419" y="22443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11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003936" y="187890"/>
            <a:ext cx="6951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POWÓDŹ W GDAŃSKU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603" y="2165660"/>
            <a:ext cx="6219055" cy="414701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3" y="2172954"/>
            <a:ext cx="5519625" cy="413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47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029217" y="2693096"/>
            <a:ext cx="8630433" cy="156966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pl-PL" sz="9600" dirty="0" smtClean="0">
                <a:latin typeface="Comic Sans MS" panose="030F0702030302020204" pitchFamily="66" charset="0"/>
              </a:rPr>
              <a:t>DZIĘKUJEMY</a:t>
            </a:r>
            <a:endParaRPr lang="pl-PL" sz="9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98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27</Words>
  <Application>Microsoft Office PowerPoint</Application>
  <PresentationFormat>Panoramiczny</PresentationFormat>
  <Paragraphs>8</Paragraphs>
  <Slides>8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Motyw pakietu Office</vt:lpstr>
      <vt:lpstr>ZAPRASZAMY DO OBEJRZENIA ZDJĘĆ DESZCZU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 Połaska</dc:creator>
  <cp:lastModifiedBy>Magda Połaska</cp:lastModifiedBy>
  <cp:revision>9</cp:revision>
  <dcterms:created xsi:type="dcterms:W3CDTF">2020-05-29T09:41:16Z</dcterms:created>
  <dcterms:modified xsi:type="dcterms:W3CDTF">2020-06-03T18:26:04Z</dcterms:modified>
</cp:coreProperties>
</file>