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euroregiony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Współpraca Polski z sąsiadami w skali lokalnej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3449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Cele lekcji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Uczeń umie, potrafi:</a:t>
            </a:r>
          </a:p>
          <a:p>
            <a:r>
              <a:rPr lang="pl-PL" dirty="0"/>
              <a:t>Wymienić cele tworzenia euroregionów</a:t>
            </a:r>
          </a:p>
          <a:p>
            <a:r>
              <a:rPr lang="pl-PL" dirty="0"/>
              <a:t>Wymienić i wskazać na mapie obszary euroregionów w </a:t>
            </a:r>
            <a:r>
              <a:rPr lang="pl-PL" dirty="0" smtClean="0"/>
              <a:t>Polsce</a:t>
            </a:r>
          </a:p>
          <a:p>
            <a:r>
              <a:rPr lang="pl-PL" dirty="0" smtClean="0"/>
              <a:t>Scharakteryzować współpracę w Euroregionie Karpaty</a:t>
            </a:r>
            <a:r>
              <a:rPr lang="pl-PL" dirty="0"/>
              <a:t> 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84611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euroregion?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Euroregion</a:t>
            </a:r>
            <a:r>
              <a:rPr lang="pl-PL" dirty="0"/>
              <a:t> - wydzielona jednostka na obszarze dwóch państw, forma współpracy transgranicznej pomiędzy </a:t>
            </a:r>
            <a:r>
              <a:rPr lang="pl-PL" dirty="0" smtClean="0"/>
              <a:t>regionami</a:t>
            </a:r>
            <a:r>
              <a:rPr lang="pl-PL" dirty="0"/>
              <a:t> państw </a:t>
            </a:r>
            <a:r>
              <a:rPr lang="pl-PL" dirty="0" smtClean="0"/>
              <a:t>członkowskich Unii Europejskiej, </a:t>
            </a:r>
            <a:r>
              <a:rPr lang="pl-PL" dirty="0"/>
              <a:t>państw kandydujących oraz regionami ich sąsiadów. W tworzeniu euroregionu uczestniczą przedstawiciele lokalnych i regionalnych władz samorządowych, a niekiedy także inni posłowie społeczni i ekonomiczni regionów przygranicznych</a:t>
            </a:r>
            <a:r>
              <a:rPr lang="pl-PL" dirty="0" smtClean="0"/>
              <a:t>.</a:t>
            </a:r>
          </a:p>
          <a:p>
            <a:r>
              <a:rPr lang="pl-PL" dirty="0"/>
              <a:t>Polska odegrała olbrzymią rolę w inicjowaniu współpracy w ramach euroregionów. Na obszarze Polski znaczący rozwój euroregionów nastąpił na początku lat dziewięćdziesiątych XX w.</a:t>
            </a: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46108" y="334852"/>
            <a:ext cx="5488008" cy="627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7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CELE KTÓRE POWINNY SPEŁNIAĆ EUROREGIONY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 smtClean="0"/>
              <a:t> zmiany </a:t>
            </a:r>
            <a:r>
              <a:rPr lang="pl-PL" dirty="0"/>
              <a:t>charakteru granic i przezwyciężenia krępujących uregulowań państwowych dotyczących nieprzenikalności granic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umacnianie warunków gospodarczych i społeczno-kulturowych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czynienie ze </a:t>
            </a:r>
            <a:r>
              <a:rPr lang="pl-PL" dirty="0" smtClean="0"/>
              <a:t>małych </a:t>
            </a:r>
            <a:r>
              <a:rPr lang="pl-PL" dirty="0"/>
              <a:t>regionów siły napędowej współpracy </a:t>
            </a:r>
            <a:r>
              <a:rPr lang="pl-PL" dirty="0" err="1"/>
              <a:t>ponadgranicznej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ułatwienie realizacji europejskiej polityki zagospodarowania przestrzennego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usuwanie przeszkód i nierówności ekonomicznych i infrastrukturalnych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określanie metod rozwiązywania problemów, przejawów niedorozwoju i uciążliwości charakterystycznych dla obszarów peryferyjnych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formułowanie zasad budowy podstaw wzajemnego zaufania i współpracy między instytucjami europejskimi oraz ich efektywności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budowanie i utrwalanie wzajemnych więzi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8147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Notatka do zeszytu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1. Region </a:t>
            </a:r>
            <a:r>
              <a:rPr lang="pl-PL" dirty="0"/>
              <a:t>transgraniczny to terytorium po obu stronach granicy o podobnych cechach. Cechy te wynikają z położenia geograficznego lub wspólnoty gospodarczej bądź tożsamości społecznej. </a:t>
            </a:r>
            <a:endParaRPr lang="pl-PL" dirty="0" smtClean="0"/>
          </a:p>
          <a:p>
            <a:r>
              <a:rPr lang="pl-PL" dirty="0" smtClean="0"/>
              <a:t>2. </a:t>
            </a:r>
            <a:r>
              <a:rPr lang="pl-PL" dirty="0"/>
              <a:t>Euroregion to szczególna forma regionu transgranicznego, w którym powołano instytucje służące </a:t>
            </a:r>
            <a:r>
              <a:rPr lang="pl-PL" dirty="0" smtClean="0"/>
              <a:t>współpracy </a:t>
            </a:r>
            <a:r>
              <a:rPr lang="pl-PL" dirty="0"/>
              <a:t>na płaszczyźnie kulturowej, społecznej i gospodarczej</a:t>
            </a:r>
            <a:r>
              <a:rPr lang="pl-PL" dirty="0" smtClean="0"/>
              <a:t>.</a:t>
            </a:r>
          </a:p>
          <a:p>
            <a:r>
              <a:rPr lang="pl-PL" dirty="0" smtClean="0"/>
              <a:t>3. Do celów euroregionów zaliczamy:</a:t>
            </a:r>
          </a:p>
          <a:p>
            <a:r>
              <a:rPr lang="pl-PL" dirty="0" smtClean="0"/>
              <a:t>• współpracę </a:t>
            </a:r>
            <a:r>
              <a:rPr lang="pl-PL" dirty="0"/>
              <a:t>gospodarcza i planowanie rozwoju regionu; </a:t>
            </a:r>
            <a:endParaRPr lang="pl-PL" dirty="0" smtClean="0"/>
          </a:p>
          <a:p>
            <a:r>
              <a:rPr lang="pl-PL" dirty="0" smtClean="0"/>
              <a:t>• </a:t>
            </a:r>
            <a:r>
              <a:rPr lang="pl-PL" dirty="0"/>
              <a:t>rozwój infrastruktury technicznej; </a:t>
            </a:r>
            <a:endParaRPr lang="pl-PL" dirty="0" smtClean="0"/>
          </a:p>
          <a:p>
            <a:r>
              <a:rPr lang="pl-PL" dirty="0" smtClean="0"/>
              <a:t>• współpracę </a:t>
            </a:r>
            <a:r>
              <a:rPr lang="pl-PL" dirty="0"/>
              <a:t>w sferze społecznej; </a:t>
            </a:r>
            <a:endParaRPr lang="pl-PL" dirty="0" smtClean="0"/>
          </a:p>
          <a:p>
            <a:r>
              <a:rPr lang="pl-PL" dirty="0" smtClean="0"/>
              <a:t>• </a:t>
            </a:r>
            <a:r>
              <a:rPr lang="pl-PL" dirty="0"/>
              <a:t>przedsięwzięcia mające na celu ochronę elementów środowiska.</a:t>
            </a:r>
          </a:p>
        </p:txBody>
      </p:sp>
    </p:spTree>
    <p:extLst>
      <p:ext uri="{BB962C8B-B14F-4D97-AF65-F5344CB8AC3E}">
        <p14:creationId xmlns:p14="http://schemas.microsoft.com/office/powerpoint/2010/main" val="662011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56</TotalTime>
  <Words>202</Words>
  <Application>Microsoft Office PowerPoint</Application>
  <PresentationFormat>Panoramiczny</PresentationFormat>
  <Paragraphs>27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Tw Cen MT</vt:lpstr>
      <vt:lpstr>Tw Cen MT Condensed</vt:lpstr>
      <vt:lpstr>Wingdings</vt:lpstr>
      <vt:lpstr>Wingdings 3</vt:lpstr>
      <vt:lpstr>Integralny</vt:lpstr>
      <vt:lpstr>euroregiony</vt:lpstr>
      <vt:lpstr>Cele lekcji</vt:lpstr>
      <vt:lpstr>Co to jest euroregion?</vt:lpstr>
      <vt:lpstr>CELE KTÓRE POWINNY SPEŁNIAĆ EUROREGIONY </vt:lpstr>
      <vt:lpstr>Notatka do zeszytu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euroregiony</dc:title>
  <dc:creator>Asia</dc:creator>
  <cp:lastModifiedBy>Sylwia Ciuła</cp:lastModifiedBy>
  <cp:revision>6</cp:revision>
  <dcterms:created xsi:type="dcterms:W3CDTF">2020-04-28T19:04:12Z</dcterms:created>
  <dcterms:modified xsi:type="dcterms:W3CDTF">2020-06-19T16:04:18Z</dcterms:modified>
</cp:coreProperties>
</file>